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316" y="-2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605278-3F62-413C-810F-FD205C0C38E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128EEE09-C639-4EA1-9333-BF094F1DCBCB}">
      <dgm:prSet/>
      <dgm:spPr/>
      <dgm:t>
        <a:bodyPr/>
        <a:lstStyle/>
        <a:p>
          <a:r>
            <a:rPr lang="en-US"/>
            <a:t>unittest is Python’s built-in unit testing framework.</a:t>
          </a:r>
        </a:p>
      </dgm:t>
    </dgm:pt>
    <dgm:pt modelId="{5DAAC504-F401-4D12-B58C-C780407285F8}" type="parTrans" cxnId="{36BB1426-6FAA-4A67-98D0-5A7DC7A4A025}">
      <dgm:prSet/>
      <dgm:spPr/>
      <dgm:t>
        <a:bodyPr/>
        <a:lstStyle/>
        <a:p>
          <a:endParaRPr lang="en-US"/>
        </a:p>
      </dgm:t>
    </dgm:pt>
    <dgm:pt modelId="{CFE8159C-C7FB-4C9F-B01A-DCE2C0EADA19}" type="sibTrans" cxnId="{36BB1426-6FAA-4A67-98D0-5A7DC7A4A025}">
      <dgm:prSet/>
      <dgm:spPr/>
      <dgm:t>
        <a:bodyPr/>
        <a:lstStyle/>
        <a:p>
          <a:endParaRPr lang="en-US"/>
        </a:p>
      </dgm:t>
    </dgm:pt>
    <dgm:pt modelId="{5A0ED109-87EC-4463-9ABF-8FE33B411CAB}">
      <dgm:prSet/>
      <dgm:spPr/>
      <dgm:t>
        <a:bodyPr/>
        <a:lstStyle/>
        <a:p>
          <a:r>
            <a:rPr lang="en-US"/>
            <a:t>It allows you to:</a:t>
          </a:r>
        </a:p>
      </dgm:t>
    </dgm:pt>
    <dgm:pt modelId="{2A877D3E-1516-498A-9315-A4B7FED3A35E}" type="parTrans" cxnId="{A12BE9FA-92CB-4C28-A221-D803790CD990}">
      <dgm:prSet/>
      <dgm:spPr/>
      <dgm:t>
        <a:bodyPr/>
        <a:lstStyle/>
        <a:p>
          <a:endParaRPr lang="en-US"/>
        </a:p>
      </dgm:t>
    </dgm:pt>
    <dgm:pt modelId="{ACEDCCC7-4C16-48F6-B601-8BBDACA4797F}" type="sibTrans" cxnId="{A12BE9FA-92CB-4C28-A221-D803790CD990}">
      <dgm:prSet/>
      <dgm:spPr/>
      <dgm:t>
        <a:bodyPr/>
        <a:lstStyle/>
        <a:p>
          <a:endParaRPr lang="en-US"/>
        </a:p>
      </dgm:t>
    </dgm:pt>
    <dgm:pt modelId="{ED396154-EDE6-459F-B708-5F8F099BEF86}">
      <dgm:prSet/>
      <dgm:spPr/>
      <dgm:t>
        <a:bodyPr/>
        <a:lstStyle/>
        <a:p>
          <a:r>
            <a:rPr lang="en-US"/>
            <a:t>• Automate testing</a:t>
          </a:r>
        </a:p>
      </dgm:t>
    </dgm:pt>
    <dgm:pt modelId="{33F9BB1A-2B8B-45D4-850C-B164FD488C04}" type="parTrans" cxnId="{B721C58D-E2D0-4882-92F5-C420728CDA12}">
      <dgm:prSet/>
      <dgm:spPr/>
      <dgm:t>
        <a:bodyPr/>
        <a:lstStyle/>
        <a:p>
          <a:endParaRPr lang="en-US"/>
        </a:p>
      </dgm:t>
    </dgm:pt>
    <dgm:pt modelId="{7680B956-8748-429E-8B19-A7CFE99CA4D2}" type="sibTrans" cxnId="{B721C58D-E2D0-4882-92F5-C420728CDA12}">
      <dgm:prSet/>
      <dgm:spPr/>
      <dgm:t>
        <a:bodyPr/>
        <a:lstStyle/>
        <a:p>
          <a:endParaRPr lang="en-US"/>
        </a:p>
      </dgm:t>
    </dgm:pt>
    <dgm:pt modelId="{3AFB60C5-7F80-4D9B-8086-6D8FFF0816E3}">
      <dgm:prSet/>
      <dgm:spPr/>
      <dgm:t>
        <a:bodyPr/>
        <a:lstStyle/>
        <a:p>
          <a:r>
            <a:rPr lang="en-US"/>
            <a:t>• Ensure code reliability</a:t>
          </a:r>
        </a:p>
      </dgm:t>
    </dgm:pt>
    <dgm:pt modelId="{370FC7D3-5C2B-49A0-8141-700B24EDE29F}" type="parTrans" cxnId="{3B2C2238-1D60-4397-8D4A-BD2776EE03FE}">
      <dgm:prSet/>
      <dgm:spPr/>
      <dgm:t>
        <a:bodyPr/>
        <a:lstStyle/>
        <a:p>
          <a:endParaRPr lang="en-US"/>
        </a:p>
      </dgm:t>
    </dgm:pt>
    <dgm:pt modelId="{AD6619D2-7754-4F5F-AAA9-424C92130F19}" type="sibTrans" cxnId="{3B2C2238-1D60-4397-8D4A-BD2776EE03FE}">
      <dgm:prSet/>
      <dgm:spPr/>
      <dgm:t>
        <a:bodyPr/>
        <a:lstStyle/>
        <a:p>
          <a:endParaRPr lang="en-US"/>
        </a:p>
      </dgm:t>
    </dgm:pt>
    <dgm:pt modelId="{5D796275-530F-416A-B66A-0C0D45A69034}">
      <dgm:prSet/>
      <dgm:spPr/>
      <dgm:t>
        <a:bodyPr/>
        <a:lstStyle/>
        <a:p>
          <a:r>
            <a:rPr lang="en-US"/>
            <a:t>• Identify bugs early</a:t>
          </a:r>
        </a:p>
      </dgm:t>
    </dgm:pt>
    <dgm:pt modelId="{4159E214-7939-4561-BEFA-55B1848E6D03}" type="parTrans" cxnId="{5B8DDB84-A0FD-43D5-A769-2F36653B5B8F}">
      <dgm:prSet/>
      <dgm:spPr/>
      <dgm:t>
        <a:bodyPr/>
        <a:lstStyle/>
        <a:p>
          <a:endParaRPr lang="en-US"/>
        </a:p>
      </dgm:t>
    </dgm:pt>
    <dgm:pt modelId="{CC42819E-DD71-48D6-99F6-C1BF914D0233}" type="sibTrans" cxnId="{5B8DDB84-A0FD-43D5-A769-2F36653B5B8F}">
      <dgm:prSet/>
      <dgm:spPr/>
      <dgm:t>
        <a:bodyPr/>
        <a:lstStyle/>
        <a:p>
          <a:endParaRPr lang="en-US"/>
        </a:p>
      </dgm:t>
    </dgm:pt>
    <dgm:pt modelId="{BC19D463-14D0-46B2-9A09-1126D02FFDA1}">
      <dgm:prSet/>
      <dgm:spPr/>
      <dgm:t>
        <a:bodyPr/>
        <a:lstStyle/>
        <a:p>
          <a:r>
            <a:rPr lang="en-US"/>
            <a:t>• Improve software quality</a:t>
          </a:r>
        </a:p>
      </dgm:t>
    </dgm:pt>
    <dgm:pt modelId="{6F00F6B1-35E3-4CA0-81E0-0B3C74DC3E30}" type="parTrans" cxnId="{004B0F8A-B41C-4648-99E8-444FFEF6F1D7}">
      <dgm:prSet/>
      <dgm:spPr/>
      <dgm:t>
        <a:bodyPr/>
        <a:lstStyle/>
        <a:p>
          <a:endParaRPr lang="en-US"/>
        </a:p>
      </dgm:t>
    </dgm:pt>
    <dgm:pt modelId="{929B7D5A-8A1E-44C6-83D0-30E27307A0AD}" type="sibTrans" cxnId="{004B0F8A-B41C-4648-99E8-444FFEF6F1D7}">
      <dgm:prSet/>
      <dgm:spPr/>
      <dgm:t>
        <a:bodyPr/>
        <a:lstStyle/>
        <a:p>
          <a:endParaRPr lang="en-US"/>
        </a:p>
      </dgm:t>
    </dgm:pt>
    <dgm:pt modelId="{154F59E3-1F86-45A9-9A1D-CDC58F4A3F10}" type="pres">
      <dgm:prSet presAssocID="{CD605278-3F62-413C-810F-FD205C0C38E2}" presName="root" presStyleCnt="0">
        <dgm:presLayoutVars>
          <dgm:dir/>
          <dgm:resizeHandles val="exact"/>
        </dgm:presLayoutVars>
      </dgm:prSet>
      <dgm:spPr/>
    </dgm:pt>
    <dgm:pt modelId="{A4D133F0-BB52-4412-9D3F-15BB6D2B64C3}" type="pres">
      <dgm:prSet presAssocID="{128EEE09-C639-4EA1-9333-BF094F1DCBCB}" presName="compNode" presStyleCnt="0"/>
      <dgm:spPr/>
    </dgm:pt>
    <dgm:pt modelId="{E9C3EAB6-C681-43DD-8EC5-2B41993A565A}" type="pres">
      <dgm:prSet presAssocID="{128EEE09-C639-4EA1-9333-BF094F1DCBCB}" presName="bgRect" presStyleLbl="bgShp" presStyleIdx="0" presStyleCnt="6"/>
      <dgm:spPr/>
    </dgm:pt>
    <dgm:pt modelId="{D5F1EC65-B766-4090-A17D-F38B8F627D6C}" type="pres">
      <dgm:prSet presAssocID="{128EEE09-C639-4EA1-9333-BF094F1DCBC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BA76E5E3-31A9-42FE-ACF2-2B32039074BF}" type="pres">
      <dgm:prSet presAssocID="{128EEE09-C639-4EA1-9333-BF094F1DCBCB}" presName="spaceRect" presStyleCnt="0"/>
      <dgm:spPr/>
    </dgm:pt>
    <dgm:pt modelId="{E407CBCB-B5E8-4CEB-8F62-B38C8ECAA482}" type="pres">
      <dgm:prSet presAssocID="{128EEE09-C639-4EA1-9333-BF094F1DCBCB}" presName="parTx" presStyleLbl="revTx" presStyleIdx="0" presStyleCnt="6">
        <dgm:presLayoutVars>
          <dgm:chMax val="0"/>
          <dgm:chPref val="0"/>
        </dgm:presLayoutVars>
      </dgm:prSet>
      <dgm:spPr/>
    </dgm:pt>
    <dgm:pt modelId="{12362EF5-3B9C-45B0-BBBA-5BC6AA701AEE}" type="pres">
      <dgm:prSet presAssocID="{CFE8159C-C7FB-4C9F-B01A-DCE2C0EADA19}" presName="sibTrans" presStyleCnt="0"/>
      <dgm:spPr/>
    </dgm:pt>
    <dgm:pt modelId="{F076820D-207E-46FF-923A-92253392A71D}" type="pres">
      <dgm:prSet presAssocID="{5A0ED109-87EC-4463-9ABF-8FE33B411CAB}" presName="compNode" presStyleCnt="0"/>
      <dgm:spPr/>
    </dgm:pt>
    <dgm:pt modelId="{E990972D-1AF2-4138-A9CB-AD51DFB9CC9C}" type="pres">
      <dgm:prSet presAssocID="{5A0ED109-87EC-4463-9ABF-8FE33B411CAB}" presName="bgRect" presStyleLbl="bgShp" presStyleIdx="1" presStyleCnt="6"/>
      <dgm:spPr/>
    </dgm:pt>
    <dgm:pt modelId="{2344C296-B4F6-4464-B550-97BAD47C986F}" type="pres">
      <dgm:prSet presAssocID="{5A0ED109-87EC-4463-9ABF-8FE33B411CAB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 With Person"/>
        </a:ext>
      </dgm:extLst>
    </dgm:pt>
    <dgm:pt modelId="{18726886-AEC5-4303-93D8-2B5125D0EC00}" type="pres">
      <dgm:prSet presAssocID="{5A0ED109-87EC-4463-9ABF-8FE33B411CAB}" presName="spaceRect" presStyleCnt="0"/>
      <dgm:spPr/>
    </dgm:pt>
    <dgm:pt modelId="{EC47850B-1A02-47D5-8514-BEF379B1625B}" type="pres">
      <dgm:prSet presAssocID="{5A0ED109-87EC-4463-9ABF-8FE33B411CAB}" presName="parTx" presStyleLbl="revTx" presStyleIdx="1" presStyleCnt="6">
        <dgm:presLayoutVars>
          <dgm:chMax val="0"/>
          <dgm:chPref val="0"/>
        </dgm:presLayoutVars>
      </dgm:prSet>
      <dgm:spPr/>
    </dgm:pt>
    <dgm:pt modelId="{C947B3D4-B201-4EE7-8D49-DFDEDC3CD3FC}" type="pres">
      <dgm:prSet presAssocID="{ACEDCCC7-4C16-48F6-B601-8BBDACA4797F}" presName="sibTrans" presStyleCnt="0"/>
      <dgm:spPr/>
    </dgm:pt>
    <dgm:pt modelId="{4B2B7786-EA29-47AD-B94A-2F89A8B5EE60}" type="pres">
      <dgm:prSet presAssocID="{ED396154-EDE6-459F-B708-5F8F099BEF86}" presName="compNode" presStyleCnt="0"/>
      <dgm:spPr/>
    </dgm:pt>
    <dgm:pt modelId="{48A3B2E1-92B8-44F7-A7AB-39FC72DCEA9F}" type="pres">
      <dgm:prSet presAssocID="{ED396154-EDE6-459F-B708-5F8F099BEF86}" presName="bgRect" presStyleLbl="bgShp" presStyleIdx="2" presStyleCnt="6"/>
      <dgm:spPr/>
    </dgm:pt>
    <dgm:pt modelId="{B42B2D66-EDF0-46BD-930F-B46595259A76}" type="pres">
      <dgm:prSet presAssocID="{ED396154-EDE6-459F-B708-5F8F099BEF86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1B963A2-D5F6-43AB-AEAA-232A5FAFA78E}" type="pres">
      <dgm:prSet presAssocID="{ED396154-EDE6-459F-B708-5F8F099BEF86}" presName="spaceRect" presStyleCnt="0"/>
      <dgm:spPr/>
    </dgm:pt>
    <dgm:pt modelId="{F1D390EB-A059-4A69-8A24-4F483D325315}" type="pres">
      <dgm:prSet presAssocID="{ED396154-EDE6-459F-B708-5F8F099BEF86}" presName="parTx" presStyleLbl="revTx" presStyleIdx="2" presStyleCnt="6">
        <dgm:presLayoutVars>
          <dgm:chMax val="0"/>
          <dgm:chPref val="0"/>
        </dgm:presLayoutVars>
      </dgm:prSet>
      <dgm:spPr/>
    </dgm:pt>
    <dgm:pt modelId="{1BC7D4BD-2765-486C-96CA-D62D46A151E8}" type="pres">
      <dgm:prSet presAssocID="{7680B956-8748-429E-8B19-A7CFE99CA4D2}" presName="sibTrans" presStyleCnt="0"/>
      <dgm:spPr/>
    </dgm:pt>
    <dgm:pt modelId="{BA2C9596-4EFA-4746-83F3-C931075AFF82}" type="pres">
      <dgm:prSet presAssocID="{3AFB60C5-7F80-4D9B-8086-6D8FFF0816E3}" presName="compNode" presStyleCnt="0"/>
      <dgm:spPr/>
    </dgm:pt>
    <dgm:pt modelId="{937CD4FD-9E09-4DBE-B43A-55B5DECDB275}" type="pres">
      <dgm:prSet presAssocID="{3AFB60C5-7F80-4D9B-8086-6D8FFF0816E3}" presName="bgRect" presStyleLbl="bgShp" presStyleIdx="3" presStyleCnt="6"/>
      <dgm:spPr/>
    </dgm:pt>
    <dgm:pt modelId="{76B3240C-31E9-4CFC-8BE2-0E4EC0B129DA}" type="pres">
      <dgm:prSet presAssocID="{3AFB60C5-7F80-4D9B-8086-6D8FFF0816E3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DD8D18E-381B-4ECC-AAF3-4FA753F4D710}" type="pres">
      <dgm:prSet presAssocID="{3AFB60C5-7F80-4D9B-8086-6D8FFF0816E3}" presName="spaceRect" presStyleCnt="0"/>
      <dgm:spPr/>
    </dgm:pt>
    <dgm:pt modelId="{A1415A9F-2BA5-49F0-B7D9-B2C2126B1832}" type="pres">
      <dgm:prSet presAssocID="{3AFB60C5-7F80-4D9B-8086-6D8FFF0816E3}" presName="parTx" presStyleLbl="revTx" presStyleIdx="3" presStyleCnt="6">
        <dgm:presLayoutVars>
          <dgm:chMax val="0"/>
          <dgm:chPref val="0"/>
        </dgm:presLayoutVars>
      </dgm:prSet>
      <dgm:spPr/>
    </dgm:pt>
    <dgm:pt modelId="{E04E2E6D-D0D4-4497-B7C1-656AF7CA4192}" type="pres">
      <dgm:prSet presAssocID="{AD6619D2-7754-4F5F-AAA9-424C92130F19}" presName="sibTrans" presStyleCnt="0"/>
      <dgm:spPr/>
    </dgm:pt>
    <dgm:pt modelId="{86C199DD-6DCC-47F9-AB18-A786678DC8A9}" type="pres">
      <dgm:prSet presAssocID="{5D796275-530F-416A-B66A-0C0D45A69034}" presName="compNode" presStyleCnt="0"/>
      <dgm:spPr/>
    </dgm:pt>
    <dgm:pt modelId="{903FB06E-04DE-4F30-B44B-43AB8CFF63BA}" type="pres">
      <dgm:prSet presAssocID="{5D796275-530F-416A-B66A-0C0D45A69034}" presName="bgRect" presStyleLbl="bgShp" presStyleIdx="4" presStyleCnt="6"/>
      <dgm:spPr/>
    </dgm:pt>
    <dgm:pt modelId="{85F10E41-70AF-41EC-B9F0-D825DD984C10}" type="pres">
      <dgm:prSet presAssocID="{5D796275-530F-416A-B66A-0C0D45A6903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"/>
        </a:ext>
      </dgm:extLst>
    </dgm:pt>
    <dgm:pt modelId="{632991C8-A0F9-4834-A28B-B1FB46AF5B57}" type="pres">
      <dgm:prSet presAssocID="{5D796275-530F-416A-B66A-0C0D45A69034}" presName="spaceRect" presStyleCnt="0"/>
      <dgm:spPr/>
    </dgm:pt>
    <dgm:pt modelId="{8AD45B59-5727-4D99-828C-4F4908366AAC}" type="pres">
      <dgm:prSet presAssocID="{5D796275-530F-416A-B66A-0C0D45A69034}" presName="parTx" presStyleLbl="revTx" presStyleIdx="4" presStyleCnt="6">
        <dgm:presLayoutVars>
          <dgm:chMax val="0"/>
          <dgm:chPref val="0"/>
        </dgm:presLayoutVars>
      </dgm:prSet>
      <dgm:spPr/>
    </dgm:pt>
    <dgm:pt modelId="{05412072-133F-46FC-8A26-477F013F5E33}" type="pres">
      <dgm:prSet presAssocID="{CC42819E-DD71-48D6-99F6-C1BF914D0233}" presName="sibTrans" presStyleCnt="0"/>
      <dgm:spPr/>
    </dgm:pt>
    <dgm:pt modelId="{9AA9163B-9137-4C54-9FD0-511BAF5DE169}" type="pres">
      <dgm:prSet presAssocID="{BC19D463-14D0-46B2-9A09-1126D02FFDA1}" presName="compNode" presStyleCnt="0"/>
      <dgm:spPr/>
    </dgm:pt>
    <dgm:pt modelId="{0F41AA3E-A09E-4E67-B196-29426C01AEB4}" type="pres">
      <dgm:prSet presAssocID="{BC19D463-14D0-46B2-9A09-1126D02FFDA1}" presName="bgRect" presStyleLbl="bgShp" presStyleIdx="5" presStyleCnt="6"/>
      <dgm:spPr/>
    </dgm:pt>
    <dgm:pt modelId="{42C0EC4D-AD42-42ED-9F52-51DC1990D4C1}" type="pres">
      <dgm:prSet presAssocID="{BC19D463-14D0-46B2-9A09-1126D02FFDA1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EB497570-940D-410B-A741-9524232014D6}" type="pres">
      <dgm:prSet presAssocID="{BC19D463-14D0-46B2-9A09-1126D02FFDA1}" presName="spaceRect" presStyleCnt="0"/>
      <dgm:spPr/>
    </dgm:pt>
    <dgm:pt modelId="{7737216C-363F-4EF4-8049-F2215F9D817E}" type="pres">
      <dgm:prSet presAssocID="{BC19D463-14D0-46B2-9A09-1126D02FFDA1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C7880002-AB7C-4705-AD58-BBBF7A8BC6A4}" type="presOf" srcId="{5A0ED109-87EC-4463-9ABF-8FE33B411CAB}" destId="{EC47850B-1A02-47D5-8514-BEF379B1625B}" srcOrd="0" destOrd="0" presId="urn:microsoft.com/office/officeart/2018/2/layout/IconVerticalSolidList"/>
    <dgm:cxn modelId="{36BB1426-6FAA-4A67-98D0-5A7DC7A4A025}" srcId="{CD605278-3F62-413C-810F-FD205C0C38E2}" destId="{128EEE09-C639-4EA1-9333-BF094F1DCBCB}" srcOrd="0" destOrd="0" parTransId="{5DAAC504-F401-4D12-B58C-C780407285F8}" sibTransId="{CFE8159C-C7FB-4C9F-B01A-DCE2C0EADA19}"/>
    <dgm:cxn modelId="{15E4D72F-4A1E-4421-801B-1DD7B3546C34}" type="presOf" srcId="{BC19D463-14D0-46B2-9A09-1126D02FFDA1}" destId="{7737216C-363F-4EF4-8049-F2215F9D817E}" srcOrd="0" destOrd="0" presId="urn:microsoft.com/office/officeart/2018/2/layout/IconVerticalSolidList"/>
    <dgm:cxn modelId="{3B2C2238-1D60-4397-8D4A-BD2776EE03FE}" srcId="{CD605278-3F62-413C-810F-FD205C0C38E2}" destId="{3AFB60C5-7F80-4D9B-8086-6D8FFF0816E3}" srcOrd="3" destOrd="0" parTransId="{370FC7D3-5C2B-49A0-8141-700B24EDE29F}" sibTransId="{AD6619D2-7754-4F5F-AAA9-424C92130F19}"/>
    <dgm:cxn modelId="{67B38D61-77DA-499C-BAA2-1F6F114294AF}" type="presOf" srcId="{128EEE09-C639-4EA1-9333-BF094F1DCBCB}" destId="{E407CBCB-B5E8-4CEB-8F62-B38C8ECAA482}" srcOrd="0" destOrd="0" presId="urn:microsoft.com/office/officeart/2018/2/layout/IconVerticalSolidList"/>
    <dgm:cxn modelId="{5B8DDB84-A0FD-43D5-A769-2F36653B5B8F}" srcId="{CD605278-3F62-413C-810F-FD205C0C38E2}" destId="{5D796275-530F-416A-B66A-0C0D45A69034}" srcOrd="4" destOrd="0" parTransId="{4159E214-7939-4561-BEFA-55B1848E6D03}" sibTransId="{CC42819E-DD71-48D6-99F6-C1BF914D0233}"/>
    <dgm:cxn modelId="{004B0F8A-B41C-4648-99E8-444FFEF6F1D7}" srcId="{CD605278-3F62-413C-810F-FD205C0C38E2}" destId="{BC19D463-14D0-46B2-9A09-1126D02FFDA1}" srcOrd="5" destOrd="0" parTransId="{6F00F6B1-35E3-4CA0-81E0-0B3C74DC3E30}" sibTransId="{929B7D5A-8A1E-44C6-83D0-30E27307A0AD}"/>
    <dgm:cxn modelId="{B721C58D-E2D0-4882-92F5-C420728CDA12}" srcId="{CD605278-3F62-413C-810F-FD205C0C38E2}" destId="{ED396154-EDE6-459F-B708-5F8F099BEF86}" srcOrd="2" destOrd="0" parTransId="{33F9BB1A-2B8B-45D4-850C-B164FD488C04}" sibTransId="{7680B956-8748-429E-8B19-A7CFE99CA4D2}"/>
    <dgm:cxn modelId="{5825328E-ABD7-48CC-8A3B-0D8D9F42FF98}" type="presOf" srcId="{ED396154-EDE6-459F-B708-5F8F099BEF86}" destId="{F1D390EB-A059-4A69-8A24-4F483D325315}" srcOrd="0" destOrd="0" presId="urn:microsoft.com/office/officeart/2018/2/layout/IconVerticalSolidList"/>
    <dgm:cxn modelId="{A8BDD59F-2F01-4C07-8962-BE89EABF12E2}" type="presOf" srcId="{3AFB60C5-7F80-4D9B-8086-6D8FFF0816E3}" destId="{A1415A9F-2BA5-49F0-B7D9-B2C2126B1832}" srcOrd="0" destOrd="0" presId="urn:microsoft.com/office/officeart/2018/2/layout/IconVerticalSolidList"/>
    <dgm:cxn modelId="{F2FB62C7-B5E0-436D-8C03-8B452F9486AA}" type="presOf" srcId="{CD605278-3F62-413C-810F-FD205C0C38E2}" destId="{154F59E3-1F86-45A9-9A1D-CDC58F4A3F10}" srcOrd="0" destOrd="0" presId="urn:microsoft.com/office/officeart/2018/2/layout/IconVerticalSolidList"/>
    <dgm:cxn modelId="{AD4F15C8-89EB-47DC-914E-E1667253321B}" type="presOf" srcId="{5D796275-530F-416A-B66A-0C0D45A69034}" destId="{8AD45B59-5727-4D99-828C-4F4908366AAC}" srcOrd="0" destOrd="0" presId="urn:microsoft.com/office/officeart/2018/2/layout/IconVerticalSolidList"/>
    <dgm:cxn modelId="{A12BE9FA-92CB-4C28-A221-D803790CD990}" srcId="{CD605278-3F62-413C-810F-FD205C0C38E2}" destId="{5A0ED109-87EC-4463-9ABF-8FE33B411CAB}" srcOrd="1" destOrd="0" parTransId="{2A877D3E-1516-498A-9315-A4B7FED3A35E}" sibTransId="{ACEDCCC7-4C16-48F6-B601-8BBDACA4797F}"/>
    <dgm:cxn modelId="{08A6BCFF-2426-4662-A157-ED84268D5B40}" type="presParOf" srcId="{154F59E3-1F86-45A9-9A1D-CDC58F4A3F10}" destId="{A4D133F0-BB52-4412-9D3F-15BB6D2B64C3}" srcOrd="0" destOrd="0" presId="urn:microsoft.com/office/officeart/2018/2/layout/IconVerticalSolidList"/>
    <dgm:cxn modelId="{D3DE296A-482A-4E54-882B-A00C31EC25F0}" type="presParOf" srcId="{A4D133F0-BB52-4412-9D3F-15BB6D2B64C3}" destId="{E9C3EAB6-C681-43DD-8EC5-2B41993A565A}" srcOrd="0" destOrd="0" presId="urn:microsoft.com/office/officeart/2018/2/layout/IconVerticalSolidList"/>
    <dgm:cxn modelId="{35592414-3F7A-4874-84FB-5D95AD1A2C5F}" type="presParOf" srcId="{A4D133F0-BB52-4412-9D3F-15BB6D2B64C3}" destId="{D5F1EC65-B766-4090-A17D-F38B8F627D6C}" srcOrd="1" destOrd="0" presId="urn:microsoft.com/office/officeart/2018/2/layout/IconVerticalSolidList"/>
    <dgm:cxn modelId="{245A7C4F-94C0-4AE3-AD0D-7C816DD0BC7D}" type="presParOf" srcId="{A4D133F0-BB52-4412-9D3F-15BB6D2B64C3}" destId="{BA76E5E3-31A9-42FE-ACF2-2B32039074BF}" srcOrd="2" destOrd="0" presId="urn:microsoft.com/office/officeart/2018/2/layout/IconVerticalSolidList"/>
    <dgm:cxn modelId="{06316728-B286-449A-87F1-C9993D994CFF}" type="presParOf" srcId="{A4D133F0-BB52-4412-9D3F-15BB6D2B64C3}" destId="{E407CBCB-B5E8-4CEB-8F62-B38C8ECAA482}" srcOrd="3" destOrd="0" presId="urn:microsoft.com/office/officeart/2018/2/layout/IconVerticalSolidList"/>
    <dgm:cxn modelId="{63F87EC5-7A00-4B6F-8BF5-88258CEAC982}" type="presParOf" srcId="{154F59E3-1F86-45A9-9A1D-CDC58F4A3F10}" destId="{12362EF5-3B9C-45B0-BBBA-5BC6AA701AEE}" srcOrd="1" destOrd="0" presId="urn:microsoft.com/office/officeart/2018/2/layout/IconVerticalSolidList"/>
    <dgm:cxn modelId="{E648435A-2765-437F-9FD1-345F97ECA0FB}" type="presParOf" srcId="{154F59E3-1F86-45A9-9A1D-CDC58F4A3F10}" destId="{F076820D-207E-46FF-923A-92253392A71D}" srcOrd="2" destOrd="0" presId="urn:microsoft.com/office/officeart/2018/2/layout/IconVerticalSolidList"/>
    <dgm:cxn modelId="{D08BF29A-938B-42CB-AAA4-7B9C6F6F24C2}" type="presParOf" srcId="{F076820D-207E-46FF-923A-92253392A71D}" destId="{E990972D-1AF2-4138-A9CB-AD51DFB9CC9C}" srcOrd="0" destOrd="0" presId="urn:microsoft.com/office/officeart/2018/2/layout/IconVerticalSolidList"/>
    <dgm:cxn modelId="{CC477B23-3274-4D8A-9D39-84D1F1D5E562}" type="presParOf" srcId="{F076820D-207E-46FF-923A-92253392A71D}" destId="{2344C296-B4F6-4464-B550-97BAD47C986F}" srcOrd="1" destOrd="0" presId="urn:microsoft.com/office/officeart/2018/2/layout/IconVerticalSolidList"/>
    <dgm:cxn modelId="{4D4CED0C-178E-4F85-ADB2-407EED405B15}" type="presParOf" srcId="{F076820D-207E-46FF-923A-92253392A71D}" destId="{18726886-AEC5-4303-93D8-2B5125D0EC00}" srcOrd="2" destOrd="0" presId="urn:microsoft.com/office/officeart/2018/2/layout/IconVerticalSolidList"/>
    <dgm:cxn modelId="{E0A5AD79-629A-420C-8788-83188056276B}" type="presParOf" srcId="{F076820D-207E-46FF-923A-92253392A71D}" destId="{EC47850B-1A02-47D5-8514-BEF379B1625B}" srcOrd="3" destOrd="0" presId="urn:microsoft.com/office/officeart/2018/2/layout/IconVerticalSolidList"/>
    <dgm:cxn modelId="{32B982D5-08E8-4727-987B-E26363873534}" type="presParOf" srcId="{154F59E3-1F86-45A9-9A1D-CDC58F4A3F10}" destId="{C947B3D4-B201-4EE7-8D49-DFDEDC3CD3FC}" srcOrd="3" destOrd="0" presId="urn:microsoft.com/office/officeart/2018/2/layout/IconVerticalSolidList"/>
    <dgm:cxn modelId="{36F3E991-4154-426B-A934-7124DBB63A2D}" type="presParOf" srcId="{154F59E3-1F86-45A9-9A1D-CDC58F4A3F10}" destId="{4B2B7786-EA29-47AD-B94A-2F89A8B5EE60}" srcOrd="4" destOrd="0" presId="urn:microsoft.com/office/officeart/2018/2/layout/IconVerticalSolidList"/>
    <dgm:cxn modelId="{88C1004C-5FC2-4D3E-8790-D4D115841281}" type="presParOf" srcId="{4B2B7786-EA29-47AD-B94A-2F89A8B5EE60}" destId="{48A3B2E1-92B8-44F7-A7AB-39FC72DCEA9F}" srcOrd="0" destOrd="0" presId="urn:microsoft.com/office/officeart/2018/2/layout/IconVerticalSolidList"/>
    <dgm:cxn modelId="{6EC509EC-E859-43D2-8848-5795B22F993D}" type="presParOf" srcId="{4B2B7786-EA29-47AD-B94A-2F89A8B5EE60}" destId="{B42B2D66-EDF0-46BD-930F-B46595259A76}" srcOrd="1" destOrd="0" presId="urn:microsoft.com/office/officeart/2018/2/layout/IconVerticalSolidList"/>
    <dgm:cxn modelId="{B2E21000-1C49-4F56-824F-883A6754C2DF}" type="presParOf" srcId="{4B2B7786-EA29-47AD-B94A-2F89A8B5EE60}" destId="{A1B963A2-D5F6-43AB-AEAA-232A5FAFA78E}" srcOrd="2" destOrd="0" presId="urn:microsoft.com/office/officeart/2018/2/layout/IconVerticalSolidList"/>
    <dgm:cxn modelId="{AB5620C6-D03F-411A-A069-52DF966E5A2B}" type="presParOf" srcId="{4B2B7786-EA29-47AD-B94A-2F89A8B5EE60}" destId="{F1D390EB-A059-4A69-8A24-4F483D325315}" srcOrd="3" destOrd="0" presId="urn:microsoft.com/office/officeart/2018/2/layout/IconVerticalSolidList"/>
    <dgm:cxn modelId="{6847A614-9CAC-41F7-9013-E94DA350B138}" type="presParOf" srcId="{154F59E3-1F86-45A9-9A1D-CDC58F4A3F10}" destId="{1BC7D4BD-2765-486C-96CA-D62D46A151E8}" srcOrd="5" destOrd="0" presId="urn:microsoft.com/office/officeart/2018/2/layout/IconVerticalSolidList"/>
    <dgm:cxn modelId="{9309A5EA-9E4B-4541-AE55-F955830AD29B}" type="presParOf" srcId="{154F59E3-1F86-45A9-9A1D-CDC58F4A3F10}" destId="{BA2C9596-4EFA-4746-83F3-C931075AFF82}" srcOrd="6" destOrd="0" presId="urn:microsoft.com/office/officeart/2018/2/layout/IconVerticalSolidList"/>
    <dgm:cxn modelId="{1887C3DB-4BF0-4B38-BB91-037C3F4589F1}" type="presParOf" srcId="{BA2C9596-4EFA-4746-83F3-C931075AFF82}" destId="{937CD4FD-9E09-4DBE-B43A-55B5DECDB275}" srcOrd="0" destOrd="0" presId="urn:microsoft.com/office/officeart/2018/2/layout/IconVerticalSolidList"/>
    <dgm:cxn modelId="{636327E2-53D8-4BE3-B7F4-A439DC0FAC81}" type="presParOf" srcId="{BA2C9596-4EFA-4746-83F3-C931075AFF82}" destId="{76B3240C-31E9-4CFC-8BE2-0E4EC0B129DA}" srcOrd="1" destOrd="0" presId="urn:microsoft.com/office/officeart/2018/2/layout/IconVerticalSolidList"/>
    <dgm:cxn modelId="{2C6FDC47-6C02-4C02-9F6F-62DCDE51CB03}" type="presParOf" srcId="{BA2C9596-4EFA-4746-83F3-C931075AFF82}" destId="{0DD8D18E-381B-4ECC-AAF3-4FA753F4D710}" srcOrd="2" destOrd="0" presId="urn:microsoft.com/office/officeart/2018/2/layout/IconVerticalSolidList"/>
    <dgm:cxn modelId="{74D52864-CB04-41E4-8874-0B068A7B807B}" type="presParOf" srcId="{BA2C9596-4EFA-4746-83F3-C931075AFF82}" destId="{A1415A9F-2BA5-49F0-B7D9-B2C2126B1832}" srcOrd="3" destOrd="0" presId="urn:microsoft.com/office/officeart/2018/2/layout/IconVerticalSolidList"/>
    <dgm:cxn modelId="{919664AD-CF81-4343-A2C6-3B6DF5DCAC72}" type="presParOf" srcId="{154F59E3-1F86-45A9-9A1D-CDC58F4A3F10}" destId="{E04E2E6D-D0D4-4497-B7C1-656AF7CA4192}" srcOrd="7" destOrd="0" presId="urn:microsoft.com/office/officeart/2018/2/layout/IconVerticalSolidList"/>
    <dgm:cxn modelId="{0113FEA5-721A-4E2F-83D6-75698CF77E2A}" type="presParOf" srcId="{154F59E3-1F86-45A9-9A1D-CDC58F4A3F10}" destId="{86C199DD-6DCC-47F9-AB18-A786678DC8A9}" srcOrd="8" destOrd="0" presId="urn:microsoft.com/office/officeart/2018/2/layout/IconVerticalSolidList"/>
    <dgm:cxn modelId="{8601B38F-5B7B-42DC-8295-F7678E381024}" type="presParOf" srcId="{86C199DD-6DCC-47F9-AB18-A786678DC8A9}" destId="{903FB06E-04DE-4F30-B44B-43AB8CFF63BA}" srcOrd="0" destOrd="0" presId="urn:microsoft.com/office/officeart/2018/2/layout/IconVerticalSolidList"/>
    <dgm:cxn modelId="{D8647C95-AE23-415F-9B96-14216B1371C5}" type="presParOf" srcId="{86C199DD-6DCC-47F9-AB18-A786678DC8A9}" destId="{85F10E41-70AF-41EC-B9F0-D825DD984C10}" srcOrd="1" destOrd="0" presId="urn:microsoft.com/office/officeart/2018/2/layout/IconVerticalSolidList"/>
    <dgm:cxn modelId="{DF2CB305-79C6-423F-899F-2F6618C36A41}" type="presParOf" srcId="{86C199DD-6DCC-47F9-AB18-A786678DC8A9}" destId="{632991C8-A0F9-4834-A28B-B1FB46AF5B57}" srcOrd="2" destOrd="0" presId="urn:microsoft.com/office/officeart/2018/2/layout/IconVerticalSolidList"/>
    <dgm:cxn modelId="{A88C88DB-044F-489B-9D1B-E0983890BE04}" type="presParOf" srcId="{86C199DD-6DCC-47F9-AB18-A786678DC8A9}" destId="{8AD45B59-5727-4D99-828C-4F4908366AAC}" srcOrd="3" destOrd="0" presId="urn:microsoft.com/office/officeart/2018/2/layout/IconVerticalSolidList"/>
    <dgm:cxn modelId="{CA33C6D4-C1BF-4153-B813-F6101D96D335}" type="presParOf" srcId="{154F59E3-1F86-45A9-9A1D-CDC58F4A3F10}" destId="{05412072-133F-46FC-8A26-477F013F5E33}" srcOrd="9" destOrd="0" presId="urn:microsoft.com/office/officeart/2018/2/layout/IconVerticalSolidList"/>
    <dgm:cxn modelId="{706229E3-6C7C-4D31-A9B3-1A1858E2F99D}" type="presParOf" srcId="{154F59E3-1F86-45A9-9A1D-CDC58F4A3F10}" destId="{9AA9163B-9137-4C54-9FD0-511BAF5DE169}" srcOrd="10" destOrd="0" presId="urn:microsoft.com/office/officeart/2018/2/layout/IconVerticalSolidList"/>
    <dgm:cxn modelId="{C4322039-9DDD-4F4B-A7A9-DA838CAE1B56}" type="presParOf" srcId="{9AA9163B-9137-4C54-9FD0-511BAF5DE169}" destId="{0F41AA3E-A09E-4E67-B196-29426C01AEB4}" srcOrd="0" destOrd="0" presId="urn:microsoft.com/office/officeart/2018/2/layout/IconVerticalSolidList"/>
    <dgm:cxn modelId="{8D1ADBA8-0F00-4A6C-A256-923DC022C6A9}" type="presParOf" srcId="{9AA9163B-9137-4C54-9FD0-511BAF5DE169}" destId="{42C0EC4D-AD42-42ED-9F52-51DC1990D4C1}" srcOrd="1" destOrd="0" presId="urn:microsoft.com/office/officeart/2018/2/layout/IconVerticalSolidList"/>
    <dgm:cxn modelId="{59B7D244-87F6-4E1A-85DC-846B7FCC48E3}" type="presParOf" srcId="{9AA9163B-9137-4C54-9FD0-511BAF5DE169}" destId="{EB497570-940D-410B-A741-9524232014D6}" srcOrd="2" destOrd="0" presId="urn:microsoft.com/office/officeart/2018/2/layout/IconVerticalSolidList"/>
    <dgm:cxn modelId="{9F1A8516-2C3C-494C-856B-8B66523E3E26}" type="presParOf" srcId="{9AA9163B-9137-4C54-9FD0-511BAF5DE169}" destId="{7737216C-363F-4EF4-8049-F2215F9D817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5C0B77-F60D-4ED0-941E-1D9916999C8F}" type="doc">
      <dgm:prSet loTypeId="urn:microsoft.com/office/officeart/2005/8/layout/default" loCatId="list" qsTypeId="urn:microsoft.com/office/officeart/2005/8/quickstyle/simple1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E489BB6E-1AD0-4406-A5AC-ADEF7B84A504}">
      <dgm:prSet/>
      <dgm:spPr/>
      <dgm:t>
        <a:bodyPr/>
        <a:lstStyle/>
        <a:p>
          <a:r>
            <a:rPr lang="en-US"/>
            <a:t>• Ensures code correctness</a:t>
          </a:r>
        </a:p>
      </dgm:t>
    </dgm:pt>
    <dgm:pt modelId="{3B8D4165-B0DE-4B3C-A98D-3344DCF00C24}" type="parTrans" cxnId="{703DACBC-E60D-4D14-A96E-92D82112BEB8}">
      <dgm:prSet/>
      <dgm:spPr/>
      <dgm:t>
        <a:bodyPr/>
        <a:lstStyle/>
        <a:p>
          <a:endParaRPr lang="en-US"/>
        </a:p>
      </dgm:t>
    </dgm:pt>
    <dgm:pt modelId="{6B7596C1-CC48-4D37-B437-ABE14F988792}" type="sibTrans" cxnId="{703DACBC-E60D-4D14-A96E-92D82112BEB8}">
      <dgm:prSet/>
      <dgm:spPr/>
      <dgm:t>
        <a:bodyPr/>
        <a:lstStyle/>
        <a:p>
          <a:endParaRPr lang="en-US"/>
        </a:p>
      </dgm:t>
    </dgm:pt>
    <dgm:pt modelId="{F71C2FA1-498D-4E83-B3A4-9BE3B976E46A}">
      <dgm:prSet/>
      <dgm:spPr/>
      <dgm:t>
        <a:bodyPr/>
        <a:lstStyle/>
        <a:p>
          <a:r>
            <a:rPr lang="en-US"/>
            <a:t>• Automates testing process</a:t>
          </a:r>
        </a:p>
      </dgm:t>
    </dgm:pt>
    <dgm:pt modelId="{17D8E4E2-65D6-41E8-B679-822AB3469D94}" type="parTrans" cxnId="{903C138F-84ED-47F4-B937-27BD94E55B1B}">
      <dgm:prSet/>
      <dgm:spPr/>
      <dgm:t>
        <a:bodyPr/>
        <a:lstStyle/>
        <a:p>
          <a:endParaRPr lang="en-US"/>
        </a:p>
      </dgm:t>
    </dgm:pt>
    <dgm:pt modelId="{F8AE043A-8A08-412C-B9AE-C5AD32712B9F}" type="sibTrans" cxnId="{903C138F-84ED-47F4-B937-27BD94E55B1B}">
      <dgm:prSet/>
      <dgm:spPr/>
      <dgm:t>
        <a:bodyPr/>
        <a:lstStyle/>
        <a:p>
          <a:endParaRPr lang="en-US"/>
        </a:p>
      </dgm:t>
    </dgm:pt>
    <dgm:pt modelId="{3BB53756-A2B7-45D7-A31D-D67259A80183}">
      <dgm:prSet/>
      <dgm:spPr/>
      <dgm:t>
        <a:bodyPr/>
        <a:lstStyle/>
        <a:p>
          <a:r>
            <a:rPr lang="en-US"/>
            <a:t>• Prevents regression issues</a:t>
          </a:r>
        </a:p>
      </dgm:t>
    </dgm:pt>
    <dgm:pt modelId="{0DE1E742-D1B1-4382-9173-6C895011A702}" type="parTrans" cxnId="{C66619BC-563C-4819-A17A-9AE0854B82A6}">
      <dgm:prSet/>
      <dgm:spPr/>
      <dgm:t>
        <a:bodyPr/>
        <a:lstStyle/>
        <a:p>
          <a:endParaRPr lang="en-US"/>
        </a:p>
      </dgm:t>
    </dgm:pt>
    <dgm:pt modelId="{E12E7544-0FA3-4252-8337-DEECD94F6E91}" type="sibTrans" cxnId="{C66619BC-563C-4819-A17A-9AE0854B82A6}">
      <dgm:prSet/>
      <dgm:spPr/>
      <dgm:t>
        <a:bodyPr/>
        <a:lstStyle/>
        <a:p>
          <a:endParaRPr lang="en-US"/>
        </a:p>
      </dgm:t>
    </dgm:pt>
    <dgm:pt modelId="{E6848CC0-B72F-44C1-83FA-6D61374212BF}">
      <dgm:prSet/>
      <dgm:spPr/>
      <dgm:t>
        <a:bodyPr/>
        <a:lstStyle/>
        <a:p>
          <a:r>
            <a:rPr lang="en-US" dirty="0"/>
            <a:t>• Provides a structured way to test Python code</a:t>
          </a:r>
        </a:p>
      </dgm:t>
    </dgm:pt>
    <dgm:pt modelId="{36246500-E4B1-47BF-8F6C-C385AEECD410}" type="parTrans" cxnId="{623C5C7D-E958-4CE3-9DB3-959F33B6E732}">
      <dgm:prSet/>
      <dgm:spPr/>
      <dgm:t>
        <a:bodyPr/>
        <a:lstStyle/>
        <a:p>
          <a:endParaRPr lang="en-US"/>
        </a:p>
      </dgm:t>
    </dgm:pt>
    <dgm:pt modelId="{2A2F16B2-A903-4F39-82EF-8330C774A794}" type="sibTrans" cxnId="{623C5C7D-E958-4CE3-9DB3-959F33B6E732}">
      <dgm:prSet/>
      <dgm:spPr/>
      <dgm:t>
        <a:bodyPr/>
        <a:lstStyle/>
        <a:p>
          <a:endParaRPr lang="en-US"/>
        </a:p>
      </dgm:t>
    </dgm:pt>
    <dgm:pt modelId="{B6FB611E-53F9-4807-940A-B8D93BD07019}">
      <dgm:prSet/>
      <dgm:spPr/>
      <dgm:t>
        <a:bodyPr/>
        <a:lstStyle/>
        <a:p>
          <a:r>
            <a:rPr lang="en-US"/>
            <a:t>• Easily integrates with CI/CD pipelines</a:t>
          </a:r>
        </a:p>
      </dgm:t>
    </dgm:pt>
    <dgm:pt modelId="{6FBA3A67-8FC1-498D-8FA8-1CD2BAED105F}" type="parTrans" cxnId="{D86BBCA6-46F0-4824-82B3-DA5E67DDD366}">
      <dgm:prSet/>
      <dgm:spPr/>
      <dgm:t>
        <a:bodyPr/>
        <a:lstStyle/>
        <a:p>
          <a:endParaRPr lang="en-US"/>
        </a:p>
      </dgm:t>
    </dgm:pt>
    <dgm:pt modelId="{FCFE4C50-B65C-4D6B-80E9-96E1DD979E1C}" type="sibTrans" cxnId="{D86BBCA6-46F0-4824-82B3-DA5E67DDD366}">
      <dgm:prSet/>
      <dgm:spPr/>
      <dgm:t>
        <a:bodyPr/>
        <a:lstStyle/>
        <a:p>
          <a:endParaRPr lang="en-US"/>
        </a:p>
      </dgm:t>
    </dgm:pt>
    <dgm:pt modelId="{8B2144F4-890B-450E-8D49-A286AF89054F}" type="pres">
      <dgm:prSet presAssocID="{665C0B77-F60D-4ED0-941E-1D9916999C8F}" presName="diagram" presStyleCnt="0">
        <dgm:presLayoutVars>
          <dgm:dir/>
          <dgm:resizeHandles val="exact"/>
        </dgm:presLayoutVars>
      </dgm:prSet>
      <dgm:spPr/>
    </dgm:pt>
    <dgm:pt modelId="{69661A8C-45C6-4CA6-9553-ED38BA7DF773}" type="pres">
      <dgm:prSet presAssocID="{E489BB6E-1AD0-4406-A5AC-ADEF7B84A504}" presName="node" presStyleLbl="node1" presStyleIdx="0" presStyleCnt="5">
        <dgm:presLayoutVars>
          <dgm:bulletEnabled val="1"/>
        </dgm:presLayoutVars>
      </dgm:prSet>
      <dgm:spPr/>
    </dgm:pt>
    <dgm:pt modelId="{EB0E0212-A0A3-4044-A436-65EB1C626A96}" type="pres">
      <dgm:prSet presAssocID="{6B7596C1-CC48-4D37-B437-ABE14F988792}" presName="sibTrans" presStyleCnt="0"/>
      <dgm:spPr/>
    </dgm:pt>
    <dgm:pt modelId="{B08434A4-D571-4C5F-9272-472793123956}" type="pres">
      <dgm:prSet presAssocID="{F71C2FA1-498D-4E83-B3A4-9BE3B976E46A}" presName="node" presStyleLbl="node1" presStyleIdx="1" presStyleCnt="5">
        <dgm:presLayoutVars>
          <dgm:bulletEnabled val="1"/>
        </dgm:presLayoutVars>
      </dgm:prSet>
      <dgm:spPr/>
    </dgm:pt>
    <dgm:pt modelId="{6006E13C-BDA5-49AC-A38A-33E337DE38D7}" type="pres">
      <dgm:prSet presAssocID="{F8AE043A-8A08-412C-B9AE-C5AD32712B9F}" presName="sibTrans" presStyleCnt="0"/>
      <dgm:spPr/>
    </dgm:pt>
    <dgm:pt modelId="{23D74950-73A1-448B-9AC0-86A36112D402}" type="pres">
      <dgm:prSet presAssocID="{3BB53756-A2B7-45D7-A31D-D67259A80183}" presName="node" presStyleLbl="node1" presStyleIdx="2" presStyleCnt="5">
        <dgm:presLayoutVars>
          <dgm:bulletEnabled val="1"/>
        </dgm:presLayoutVars>
      </dgm:prSet>
      <dgm:spPr/>
    </dgm:pt>
    <dgm:pt modelId="{E781B9AE-932D-4A79-BAA7-ED763AA5D07F}" type="pres">
      <dgm:prSet presAssocID="{E12E7544-0FA3-4252-8337-DEECD94F6E91}" presName="sibTrans" presStyleCnt="0"/>
      <dgm:spPr/>
    </dgm:pt>
    <dgm:pt modelId="{8E6740D9-D4F8-4B9E-AACA-72ABA2797BAF}" type="pres">
      <dgm:prSet presAssocID="{E6848CC0-B72F-44C1-83FA-6D61374212BF}" presName="node" presStyleLbl="node1" presStyleIdx="3" presStyleCnt="5">
        <dgm:presLayoutVars>
          <dgm:bulletEnabled val="1"/>
        </dgm:presLayoutVars>
      </dgm:prSet>
      <dgm:spPr/>
    </dgm:pt>
    <dgm:pt modelId="{567D0A08-5759-4125-92A9-C749BBD3D69B}" type="pres">
      <dgm:prSet presAssocID="{2A2F16B2-A903-4F39-82EF-8330C774A794}" presName="sibTrans" presStyleCnt="0"/>
      <dgm:spPr/>
    </dgm:pt>
    <dgm:pt modelId="{DE205E5B-6205-442A-A9EC-C1108D0F78C8}" type="pres">
      <dgm:prSet presAssocID="{B6FB611E-53F9-4807-940A-B8D93BD07019}" presName="node" presStyleLbl="node1" presStyleIdx="4" presStyleCnt="5">
        <dgm:presLayoutVars>
          <dgm:bulletEnabled val="1"/>
        </dgm:presLayoutVars>
      </dgm:prSet>
      <dgm:spPr/>
    </dgm:pt>
  </dgm:ptLst>
  <dgm:cxnLst>
    <dgm:cxn modelId="{B81F9042-4E72-446F-8D59-79964F88A12D}" type="presOf" srcId="{E489BB6E-1AD0-4406-A5AC-ADEF7B84A504}" destId="{69661A8C-45C6-4CA6-9553-ED38BA7DF773}" srcOrd="0" destOrd="0" presId="urn:microsoft.com/office/officeart/2005/8/layout/default"/>
    <dgm:cxn modelId="{0DC6AB42-E877-4676-A2E1-8BDBAA2DEE45}" type="presOf" srcId="{E6848CC0-B72F-44C1-83FA-6D61374212BF}" destId="{8E6740D9-D4F8-4B9E-AACA-72ABA2797BAF}" srcOrd="0" destOrd="0" presId="urn:microsoft.com/office/officeart/2005/8/layout/default"/>
    <dgm:cxn modelId="{9C45FD78-92B2-4DBF-B627-7D0BC33ED4E9}" type="presOf" srcId="{665C0B77-F60D-4ED0-941E-1D9916999C8F}" destId="{8B2144F4-890B-450E-8D49-A286AF89054F}" srcOrd="0" destOrd="0" presId="urn:microsoft.com/office/officeart/2005/8/layout/default"/>
    <dgm:cxn modelId="{623C5C7D-E958-4CE3-9DB3-959F33B6E732}" srcId="{665C0B77-F60D-4ED0-941E-1D9916999C8F}" destId="{E6848CC0-B72F-44C1-83FA-6D61374212BF}" srcOrd="3" destOrd="0" parTransId="{36246500-E4B1-47BF-8F6C-C385AEECD410}" sibTransId="{2A2F16B2-A903-4F39-82EF-8330C774A794}"/>
    <dgm:cxn modelId="{903C138F-84ED-47F4-B937-27BD94E55B1B}" srcId="{665C0B77-F60D-4ED0-941E-1D9916999C8F}" destId="{F71C2FA1-498D-4E83-B3A4-9BE3B976E46A}" srcOrd="1" destOrd="0" parTransId="{17D8E4E2-65D6-41E8-B679-822AB3469D94}" sibTransId="{F8AE043A-8A08-412C-B9AE-C5AD32712B9F}"/>
    <dgm:cxn modelId="{021C3191-F6C6-461C-9182-51324D486917}" type="presOf" srcId="{B6FB611E-53F9-4807-940A-B8D93BD07019}" destId="{DE205E5B-6205-442A-A9EC-C1108D0F78C8}" srcOrd="0" destOrd="0" presId="urn:microsoft.com/office/officeart/2005/8/layout/default"/>
    <dgm:cxn modelId="{E10B3FA2-949C-4723-9320-0ADF16315F76}" type="presOf" srcId="{F71C2FA1-498D-4E83-B3A4-9BE3B976E46A}" destId="{B08434A4-D571-4C5F-9272-472793123956}" srcOrd="0" destOrd="0" presId="urn:microsoft.com/office/officeart/2005/8/layout/default"/>
    <dgm:cxn modelId="{D86BBCA6-46F0-4824-82B3-DA5E67DDD366}" srcId="{665C0B77-F60D-4ED0-941E-1D9916999C8F}" destId="{B6FB611E-53F9-4807-940A-B8D93BD07019}" srcOrd="4" destOrd="0" parTransId="{6FBA3A67-8FC1-498D-8FA8-1CD2BAED105F}" sibTransId="{FCFE4C50-B65C-4D6B-80E9-96E1DD979E1C}"/>
    <dgm:cxn modelId="{B2F793AD-F232-4A79-AA4C-0CE3BA532F7E}" type="presOf" srcId="{3BB53756-A2B7-45D7-A31D-D67259A80183}" destId="{23D74950-73A1-448B-9AC0-86A36112D402}" srcOrd="0" destOrd="0" presId="urn:microsoft.com/office/officeart/2005/8/layout/default"/>
    <dgm:cxn modelId="{C66619BC-563C-4819-A17A-9AE0854B82A6}" srcId="{665C0B77-F60D-4ED0-941E-1D9916999C8F}" destId="{3BB53756-A2B7-45D7-A31D-D67259A80183}" srcOrd="2" destOrd="0" parTransId="{0DE1E742-D1B1-4382-9173-6C895011A702}" sibTransId="{E12E7544-0FA3-4252-8337-DEECD94F6E91}"/>
    <dgm:cxn modelId="{703DACBC-E60D-4D14-A96E-92D82112BEB8}" srcId="{665C0B77-F60D-4ED0-941E-1D9916999C8F}" destId="{E489BB6E-1AD0-4406-A5AC-ADEF7B84A504}" srcOrd="0" destOrd="0" parTransId="{3B8D4165-B0DE-4B3C-A98D-3344DCF00C24}" sibTransId="{6B7596C1-CC48-4D37-B437-ABE14F988792}"/>
    <dgm:cxn modelId="{C5E11587-CEB3-4124-9765-C23FBD3EB93A}" type="presParOf" srcId="{8B2144F4-890B-450E-8D49-A286AF89054F}" destId="{69661A8C-45C6-4CA6-9553-ED38BA7DF773}" srcOrd="0" destOrd="0" presId="urn:microsoft.com/office/officeart/2005/8/layout/default"/>
    <dgm:cxn modelId="{B51C66D6-5599-4A66-81A8-99F3EAED9F04}" type="presParOf" srcId="{8B2144F4-890B-450E-8D49-A286AF89054F}" destId="{EB0E0212-A0A3-4044-A436-65EB1C626A96}" srcOrd="1" destOrd="0" presId="urn:microsoft.com/office/officeart/2005/8/layout/default"/>
    <dgm:cxn modelId="{BAF82FF4-B14E-4598-938F-A3F6AD6791E1}" type="presParOf" srcId="{8B2144F4-890B-450E-8D49-A286AF89054F}" destId="{B08434A4-D571-4C5F-9272-472793123956}" srcOrd="2" destOrd="0" presId="urn:microsoft.com/office/officeart/2005/8/layout/default"/>
    <dgm:cxn modelId="{D0241986-9E1E-4155-B42F-999E10CE5CA7}" type="presParOf" srcId="{8B2144F4-890B-450E-8D49-A286AF89054F}" destId="{6006E13C-BDA5-49AC-A38A-33E337DE38D7}" srcOrd="3" destOrd="0" presId="urn:microsoft.com/office/officeart/2005/8/layout/default"/>
    <dgm:cxn modelId="{215762DB-AA98-4147-A529-71C64780DACE}" type="presParOf" srcId="{8B2144F4-890B-450E-8D49-A286AF89054F}" destId="{23D74950-73A1-448B-9AC0-86A36112D402}" srcOrd="4" destOrd="0" presId="urn:microsoft.com/office/officeart/2005/8/layout/default"/>
    <dgm:cxn modelId="{B610AC85-2D23-4F4A-9FD5-0206F22D7EDB}" type="presParOf" srcId="{8B2144F4-890B-450E-8D49-A286AF89054F}" destId="{E781B9AE-932D-4A79-BAA7-ED763AA5D07F}" srcOrd="5" destOrd="0" presId="urn:microsoft.com/office/officeart/2005/8/layout/default"/>
    <dgm:cxn modelId="{CA2614A4-AE8D-46A8-A73B-348B03D9F073}" type="presParOf" srcId="{8B2144F4-890B-450E-8D49-A286AF89054F}" destId="{8E6740D9-D4F8-4B9E-AACA-72ABA2797BAF}" srcOrd="6" destOrd="0" presId="urn:microsoft.com/office/officeart/2005/8/layout/default"/>
    <dgm:cxn modelId="{6BDBA243-D5DA-4822-B313-72146BFA22C9}" type="presParOf" srcId="{8B2144F4-890B-450E-8D49-A286AF89054F}" destId="{567D0A08-5759-4125-92A9-C749BBD3D69B}" srcOrd="7" destOrd="0" presId="urn:microsoft.com/office/officeart/2005/8/layout/default"/>
    <dgm:cxn modelId="{D2E6E726-555F-43EB-9316-CA5AB457A0B8}" type="presParOf" srcId="{8B2144F4-890B-450E-8D49-A286AF89054F}" destId="{DE205E5B-6205-442A-A9EC-C1108D0F78C8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A592D6E-F056-425E-922B-8D18F7ACABB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EEC40B6-4CFB-4D49-BFE8-C36D971CF86C}">
      <dgm:prSet/>
      <dgm:spPr/>
      <dgm:t>
        <a:bodyPr/>
        <a:lstStyle/>
        <a:p>
          <a:r>
            <a:rPr lang="en-US"/>
            <a:t>A unit test in Python follows these steps:</a:t>
          </a:r>
        </a:p>
      </dgm:t>
    </dgm:pt>
    <dgm:pt modelId="{99CA18D3-0923-4B6B-9DF3-AB53299B78A1}" type="parTrans" cxnId="{F10DB7B2-FB61-4E48-8094-D76A486B460F}">
      <dgm:prSet/>
      <dgm:spPr/>
      <dgm:t>
        <a:bodyPr/>
        <a:lstStyle/>
        <a:p>
          <a:endParaRPr lang="en-US"/>
        </a:p>
      </dgm:t>
    </dgm:pt>
    <dgm:pt modelId="{711F45B5-05D6-4F63-AABE-6FB89A06639E}" type="sibTrans" cxnId="{F10DB7B2-FB61-4E48-8094-D76A486B460F}">
      <dgm:prSet/>
      <dgm:spPr/>
      <dgm:t>
        <a:bodyPr/>
        <a:lstStyle/>
        <a:p>
          <a:endParaRPr lang="en-US"/>
        </a:p>
      </dgm:t>
    </dgm:pt>
    <dgm:pt modelId="{BCA4A89D-78AD-4A49-801B-F6AD18056CD3}">
      <dgm:prSet/>
      <dgm:spPr/>
      <dgm:t>
        <a:bodyPr/>
        <a:lstStyle/>
        <a:p>
          <a:r>
            <a:rPr lang="en-US" dirty="0"/>
            <a:t>1. Import </a:t>
          </a:r>
          <a:r>
            <a:rPr lang="en-US" dirty="0" err="1"/>
            <a:t>unittest</a:t>
          </a:r>
          <a:endParaRPr lang="en-US" dirty="0"/>
        </a:p>
      </dgm:t>
    </dgm:pt>
    <dgm:pt modelId="{9D5AC4D3-8E38-461B-8A4D-8BC612A2F02E}" type="parTrans" cxnId="{0593B793-CB4A-4FC3-9A89-93B94F8D04C9}">
      <dgm:prSet/>
      <dgm:spPr/>
      <dgm:t>
        <a:bodyPr/>
        <a:lstStyle/>
        <a:p>
          <a:endParaRPr lang="en-US"/>
        </a:p>
      </dgm:t>
    </dgm:pt>
    <dgm:pt modelId="{234A1B12-AB7F-4AD3-ADD7-76D9C5E9E3FF}" type="sibTrans" cxnId="{0593B793-CB4A-4FC3-9A89-93B94F8D04C9}">
      <dgm:prSet/>
      <dgm:spPr/>
      <dgm:t>
        <a:bodyPr/>
        <a:lstStyle/>
        <a:p>
          <a:endParaRPr lang="en-US"/>
        </a:p>
      </dgm:t>
    </dgm:pt>
    <dgm:pt modelId="{F3A0269D-97D4-44FD-AF00-F2B1C6BB1551}">
      <dgm:prSet/>
      <dgm:spPr/>
      <dgm:t>
        <a:bodyPr/>
        <a:lstStyle/>
        <a:p>
          <a:r>
            <a:rPr lang="en-US"/>
            <a:t>2. Create a test class (inherits from unittest.TestCase)</a:t>
          </a:r>
        </a:p>
      </dgm:t>
    </dgm:pt>
    <dgm:pt modelId="{A5F91098-3D20-42F8-926E-E3EF3F00F815}" type="parTrans" cxnId="{7B3DAA1C-E6FC-47D2-AA28-38EB6125D8ED}">
      <dgm:prSet/>
      <dgm:spPr/>
      <dgm:t>
        <a:bodyPr/>
        <a:lstStyle/>
        <a:p>
          <a:endParaRPr lang="en-US"/>
        </a:p>
      </dgm:t>
    </dgm:pt>
    <dgm:pt modelId="{5D6896EF-9AF5-445E-BD86-0888FB7D6C17}" type="sibTrans" cxnId="{7B3DAA1C-E6FC-47D2-AA28-38EB6125D8ED}">
      <dgm:prSet/>
      <dgm:spPr/>
      <dgm:t>
        <a:bodyPr/>
        <a:lstStyle/>
        <a:p>
          <a:endParaRPr lang="en-US"/>
        </a:p>
      </dgm:t>
    </dgm:pt>
    <dgm:pt modelId="{B021212A-F327-4651-BCB9-25AE032141FD}">
      <dgm:prSet/>
      <dgm:spPr/>
      <dgm:t>
        <a:bodyPr/>
        <a:lstStyle/>
        <a:p>
          <a:r>
            <a:rPr lang="en-US"/>
            <a:t>3. Define test methods (start with 'test_')</a:t>
          </a:r>
        </a:p>
      </dgm:t>
    </dgm:pt>
    <dgm:pt modelId="{7F247CB8-9A76-4744-A8D1-55CFD37960B3}" type="parTrans" cxnId="{A45F0B35-A9D9-46DF-A033-1B79F0E6558A}">
      <dgm:prSet/>
      <dgm:spPr/>
      <dgm:t>
        <a:bodyPr/>
        <a:lstStyle/>
        <a:p>
          <a:endParaRPr lang="en-US"/>
        </a:p>
      </dgm:t>
    </dgm:pt>
    <dgm:pt modelId="{37220FAE-0BAB-4BC1-9B42-45183C0A6C90}" type="sibTrans" cxnId="{A45F0B35-A9D9-46DF-A033-1B79F0E6558A}">
      <dgm:prSet/>
      <dgm:spPr/>
      <dgm:t>
        <a:bodyPr/>
        <a:lstStyle/>
        <a:p>
          <a:endParaRPr lang="en-US"/>
        </a:p>
      </dgm:t>
    </dgm:pt>
    <dgm:pt modelId="{D5A75FCA-D02E-4F78-812C-09F1D9FF0377}">
      <dgm:prSet/>
      <dgm:spPr/>
      <dgm:t>
        <a:bodyPr/>
        <a:lstStyle/>
        <a:p>
          <a:r>
            <a:rPr lang="en-US"/>
            <a:t>4. Use assertions to check expected vs actual output</a:t>
          </a:r>
        </a:p>
      </dgm:t>
    </dgm:pt>
    <dgm:pt modelId="{CA78CD44-36F4-4860-860D-0D8F0C52C326}" type="parTrans" cxnId="{277B09A8-CE73-44CE-B9CC-7AB8B721A19F}">
      <dgm:prSet/>
      <dgm:spPr/>
      <dgm:t>
        <a:bodyPr/>
        <a:lstStyle/>
        <a:p>
          <a:endParaRPr lang="en-US"/>
        </a:p>
      </dgm:t>
    </dgm:pt>
    <dgm:pt modelId="{56ADA52D-FAEA-439A-8A53-73CE1AEA48FA}" type="sibTrans" cxnId="{277B09A8-CE73-44CE-B9CC-7AB8B721A19F}">
      <dgm:prSet/>
      <dgm:spPr/>
      <dgm:t>
        <a:bodyPr/>
        <a:lstStyle/>
        <a:p>
          <a:endParaRPr lang="en-US"/>
        </a:p>
      </dgm:t>
    </dgm:pt>
    <dgm:pt modelId="{121F89CB-2A7D-4641-A17A-7DBE188CF559}">
      <dgm:prSet/>
      <dgm:spPr/>
      <dgm:t>
        <a:bodyPr/>
        <a:lstStyle/>
        <a:p>
          <a:r>
            <a:rPr lang="en-US"/>
            <a:t>5. Run tests using unittest.main()</a:t>
          </a:r>
        </a:p>
      </dgm:t>
    </dgm:pt>
    <dgm:pt modelId="{1AE387D7-59E8-4E53-8647-FE8E63862087}" type="parTrans" cxnId="{95E9220A-B68F-411C-B653-506DE62A9733}">
      <dgm:prSet/>
      <dgm:spPr/>
      <dgm:t>
        <a:bodyPr/>
        <a:lstStyle/>
        <a:p>
          <a:endParaRPr lang="en-US"/>
        </a:p>
      </dgm:t>
    </dgm:pt>
    <dgm:pt modelId="{321355E7-06ED-4DEB-B2BE-90C5B624FA5C}" type="sibTrans" cxnId="{95E9220A-B68F-411C-B653-506DE62A9733}">
      <dgm:prSet/>
      <dgm:spPr/>
      <dgm:t>
        <a:bodyPr/>
        <a:lstStyle/>
        <a:p>
          <a:endParaRPr lang="en-US"/>
        </a:p>
      </dgm:t>
    </dgm:pt>
    <dgm:pt modelId="{603F77CA-30AF-45C6-86C0-511E868385AA}" type="pres">
      <dgm:prSet presAssocID="{FA592D6E-F056-425E-922B-8D18F7ACABB6}" presName="vert0" presStyleCnt="0">
        <dgm:presLayoutVars>
          <dgm:dir/>
          <dgm:animOne val="branch"/>
          <dgm:animLvl val="lvl"/>
        </dgm:presLayoutVars>
      </dgm:prSet>
      <dgm:spPr/>
    </dgm:pt>
    <dgm:pt modelId="{30B3B126-FA8E-4522-AC89-FE4FEEB23E38}" type="pres">
      <dgm:prSet presAssocID="{0EEC40B6-4CFB-4D49-BFE8-C36D971CF86C}" presName="thickLine" presStyleLbl="alignNode1" presStyleIdx="0" presStyleCnt="6"/>
      <dgm:spPr/>
    </dgm:pt>
    <dgm:pt modelId="{4448F469-E96C-4D99-99EE-78F7794784ED}" type="pres">
      <dgm:prSet presAssocID="{0EEC40B6-4CFB-4D49-BFE8-C36D971CF86C}" presName="horz1" presStyleCnt="0"/>
      <dgm:spPr/>
    </dgm:pt>
    <dgm:pt modelId="{DDE02F5F-3306-4BD9-807D-23B5CFA59073}" type="pres">
      <dgm:prSet presAssocID="{0EEC40B6-4CFB-4D49-BFE8-C36D971CF86C}" presName="tx1" presStyleLbl="revTx" presStyleIdx="0" presStyleCnt="6"/>
      <dgm:spPr/>
    </dgm:pt>
    <dgm:pt modelId="{40BE2041-C3B2-4DFB-82D8-56594B5DADD4}" type="pres">
      <dgm:prSet presAssocID="{0EEC40B6-4CFB-4D49-BFE8-C36D971CF86C}" presName="vert1" presStyleCnt="0"/>
      <dgm:spPr/>
    </dgm:pt>
    <dgm:pt modelId="{1E4652D4-4424-4DCD-A167-250E8EE50FCC}" type="pres">
      <dgm:prSet presAssocID="{BCA4A89D-78AD-4A49-801B-F6AD18056CD3}" presName="thickLine" presStyleLbl="alignNode1" presStyleIdx="1" presStyleCnt="6"/>
      <dgm:spPr/>
    </dgm:pt>
    <dgm:pt modelId="{2B2EC97F-9046-42C8-AA17-B2664DBA998B}" type="pres">
      <dgm:prSet presAssocID="{BCA4A89D-78AD-4A49-801B-F6AD18056CD3}" presName="horz1" presStyleCnt="0"/>
      <dgm:spPr/>
    </dgm:pt>
    <dgm:pt modelId="{AFB1F527-2633-44C8-806B-DB241996A233}" type="pres">
      <dgm:prSet presAssocID="{BCA4A89D-78AD-4A49-801B-F6AD18056CD3}" presName="tx1" presStyleLbl="revTx" presStyleIdx="1" presStyleCnt="6"/>
      <dgm:spPr/>
    </dgm:pt>
    <dgm:pt modelId="{9A7E04AD-291E-4581-B66E-A7E6E8086ACA}" type="pres">
      <dgm:prSet presAssocID="{BCA4A89D-78AD-4A49-801B-F6AD18056CD3}" presName="vert1" presStyleCnt="0"/>
      <dgm:spPr/>
    </dgm:pt>
    <dgm:pt modelId="{CFBB91D5-337F-4F98-975A-8F84C62233B1}" type="pres">
      <dgm:prSet presAssocID="{F3A0269D-97D4-44FD-AF00-F2B1C6BB1551}" presName="thickLine" presStyleLbl="alignNode1" presStyleIdx="2" presStyleCnt="6"/>
      <dgm:spPr/>
    </dgm:pt>
    <dgm:pt modelId="{47E3C24A-DD0E-4A9C-BFDE-7B85C8E916EC}" type="pres">
      <dgm:prSet presAssocID="{F3A0269D-97D4-44FD-AF00-F2B1C6BB1551}" presName="horz1" presStyleCnt="0"/>
      <dgm:spPr/>
    </dgm:pt>
    <dgm:pt modelId="{0EB4DC72-C5BC-4939-8A35-B1196EC0A7FD}" type="pres">
      <dgm:prSet presAssocID="{F3A0269D-97D4-44FD-AF00-F2B1C6BB1551}" presName="tx1" presStyleLbl="revTx" presStyleIdx="2" presStyleCnt="6"/>
      <dgm:spPr/>
    </dgm:pt>
    <dgm:pt modelId="{8EA3896A-749C-43A9-BBEC-D37FEE39ABDE}" type="pres">
      <dgm:prSet presAssocID="{F3A0269D-97D4-44FD-AF00-F2B1C6BB1551}" presName="vert1" presStyleCnt="0"/>
      <dgm:spPr/>
    </dgm:pt>
    <dgm:pt modelId="{48410112-ADDA-4E3B-B473-F36FA31081DD}" type="pres">
      <dgm:prSet presAssocID="{B021212A-F327-4651-BCB9-25AE032141FD}" presName="thickLine" presStyleLbl="alignNode1" presStyleIdx="3" presStyleCnt="6"/>
      <dgm:spPr/>
    </dgm:pt>
    <dgm:pt modelId="{AC35F333-C56E-40A2-A336-29CB75DB1189}" type="pres">
      <dgm:prSet presAssocID="{B021212A-F327-4651-BCB9-25AE032141FD}" presName="horz1" presStyleCnt="0"/>
      <dgm:spPr/>
    </dgm:pt>
    <dgm:pt modelId="{CA413211-7199-48F1-BE43-99B1FCC21246}" type="pres">
      <dgm:prSet presAssocID="{B021212A-F327-4651-BCB9-25AE032141FD}" presName="tx1" presStyleLbl="revTx" presStyleIdx="3" presStyleCnt="6"/>
      <dgm:spPr/>
    </dgm:pt>
    <dgm:pt modelId="{E800C1EB-145D-4CC8-90B1-8E199DA7E5F2}" type="pres">
      <dgm:prSet presAssocID="{B021212A-F327-4651-BCB9-25AE032141FD}" presName="vert1" presStyleCnt="0"/>
      <dgm:spPr/>
    </dgm:pt>
    <dgm:pt modelId="{B93DB560-0059-49A7-AACF-9C137626FCE9}" type="pres">
      <dgm:prSet presAssocID="{D5A75FCA-D02E-4F78-812C-09F1D9FF0377}" presName="thickLine" presStyleLbl="alignNode1" presStyleIdx="4" presStyleCnt="6"/>
      <dgm:spPr/>
    </dgm:pt>
    <dgm:pt modelId="{4B8E5534-B127-46A6-8A35-D349FDE801B2}" type="pres">
      <dgm:prSet presAssocID="{D5A75FCA-D02E-4F78-812C-09F1D9FF0377}" presName="horz1" presStyleCnt="0"/>
      <dgm:spPr/>
    </dgm:pt>
    <dgm:pt modelId="{F759DA5E-5C0C-4EB6-8069-89F1610B1F5A}" type="pres">
      <dgm:prSet presAssocID="{D5A75FCA-D02E-4F78-812C-09F1D9FF0377}" presName="tx1" presStyleLbl="revTx" presStyleIdx="4" presStyleCnt="6"/>
      <dgm:spPr/>
    </dgm:pt>
    <dgm:pt modelId="{CC56AF99-DB1E-467B-89BB-98B109C8C024}" type="pres">
      <dgm:prSet presAssocID="{D5A75FCA-D02E-4F78-812C-09F1D9FF0377}" presName="vert1" presStyleCnt="0"/>
      <dgm:spPr/>
    </dgm:pt>
    <dgm:pt modelId="{7BB985B6-53DE-4043-8B09-88D125C83A46}" type="pres">
      <dgm:prSet presAssocID="{121F89CB-2A7D-4641-A17A-7DBE188CF559}" presName="thickLine" presStyleLbl="alignNode1" presStyleIdx="5" presStyleCnt="6"/>
      <dgm:spPr/>
    </dgm:pt>
    <dgm:pt modelId="{E650146F-6FFC-404B-816F-D6EA6788D526}" type="pres">
      <dgm:prSet presAssocID="{121F89CB-2A7D-4641-A17A-7DBE188CF559}" presName="horz1" presStyleCnt="0"/>
      <dgm:spPr/>
    </dgm:pt>
    <dgm:pt modelId="{A7A8BA00-13D8-4D28-BA60-47964254F272}" type="pres">
      <dgm:prSet presAssocID="{121F89CB-2A7D-4641-A17A-7DBE188CF559}" presName="tx1" presStyleLbl="revTx" presStyleIdx="5" presStyleCnt="6"/>
      <dgm:spPr/>
    </dgm:pt>
    <dgm:pt modelId="{E74D6FA8-76E3-483E-9B13-C353A8B691D9}" type="pres">
      <dgm:prSet presAssocID="{121F89CB-2A7D-4641-A17A-7DBE188CF559}" presName="vert1" presStyleCnt="0"/>
      <dgm:spPr/>
    </dgm:pt>
  </dgm:ptLst>
  <dgm:cxnLst>
    <dgm:cxn modelId="{95E9220A-B68F-411C-B653-506DE62A9733}" srcId="{FA592D6E-F056-425E-922B-8D18F7ACABB6}" destId="{121F89CB-2A7D-4641-A17A-7DBE188CF559}" srcOrd="5" destOrd="0" parTransId="{1AE387D7-59E8-4E53-8647-FE8E63862087}" sibTransId="{321355E7-06ED-4DEB-B2BE-90C5B624FA5C}"/>
    <dgm:cxn modelId="{FD45A41B-CD42-46D4-BFFD-F754160CEFBC}" type="presOf" srcId="{D5A75FCA-D02E-4F78-812C-09F1D9FF0377}" destId="{F759DA5E-5C0C-4EB6-8069-89F1610B1F5A}" srcOrd="0" destOrd="0" presId="urn:microsoft.com/office/officeart/2008/layout/LinedList"/>
    <dgm:cxn modelId="{7B3DAA1C-E6FC-47D2-AA28-38EB6125D8ED}" srcId="{FA592D6E-F056-425E-922B-8D18F7ACABB6}" destId="{F3A0269D-97D4-44FD-AF00-F2B1C6BB1551}" srcOrd="2" destOrd="0" parTransId="{A5F91098-3D20-42F8-926E-E3EF3F00F815}" sibTransId="{5D6896EF-9AF5-445E-BD86-0888FB7D6C17}"/>
    <dgm:cxn modelId="{ABA61824-622A-43A6-ABF4-7FF8358703D8}" type="presOf" srcId="{BCA4A89D-78AD-4A49-801B-F6AD18056CD3}" destId="{AFB1F527-2633-44C8-806B-DB241996A233}" srcOrd="0" destOrd="0" presId="urn:microsoft.com/office/officeart/2008/layout/LinedList"/>
    <dgm:cxn modelId="{A45F0B35-A9D9-46DF-A033-1B79F0E6558A}" srcId="{FA592D6E-F056-425E-922B-8D18F7ACABB6}" destId="{B021212A-F327-4651-BCB9-25AE032141FD}" srcOrd="3" destOrd="0" parTransId="{7F247CB8-9A76-4744-A8D1-55CFD37960B3}" sibTransId="{37220FAE-0BAB-4BC1-9B42-45183C0A6C90}"/>
    <dgm:cxn modelId="{CD24447B-1EB8-4526-AF36-B89EB31D3711}" type="presOf" srcId="{121F89CB-2A7D-4641-A17A-7DBE188CF559}" destId="{A7A8BA00-13D8-4D28-BA60-47964254F272}" srcOrd="0" destOrd="0" presId="urn:microsoft.com/office/officeart/2008/layout/LinedList"/>
    <dgm:cxn modelId="{0593B793-CB4A-4FC3-9A89-93B94F8D04C9}" srcId="{FA592D6E-F056-425E-922B-8D18F7ACABB6}" destId="{BCA4A89D-78AD-4A49-801B-F6AD18056CD3}" srcOrd="1" destOrd="0" parTransId="{9D5AC4D3-8E38-461B-8A4D-8BC612A2F02E}" sibTransId="{234A1B12-AB7F-4AD3-ADD7-76D9C5E9E3FF}"/>
    <dgm:cxn modelId="{277B09A8-CE73-44CE-B9CC-7AB8B721A19F}" srcId="{FA592D6E-F056-425E-922B-8D18F7ACABB6}" destId="{D5A75FCA-D02E-4F78-812C-09F1D9FF0377}" srcOrd="4" destOrd="0" parTransId="{CA78CD44-36F4-4860-860D-0D8F0C52C326}" sibTransId="{56ADA52D-FAEA-439A-8A53-73CE1AEA48FA}"/>
    <dgm:cxn modelId="{7AD2DDA8-3B88-4F63-9F53-33CDD5A2FD37}" type="presOf" srcId="{FA592D6E-F056-425E-922B-8D18F7ACABB6}" destId="{603F77CA-30AF-45C6-86C0-511E868385AA}" srcOrd="0" destOrd="0" presId="urn:microsoft.com/office/officeart/2008/layout/LinedList"/>
    <dgm:cxn modelId="{F10DB7B2-FB61-4E48-8094-D76A486B460F}" srcId="{FA592D6E-F056-425E-922B-8D18F7ACABB6}" destId="{0EEC40B6-4CFB-4D49-BFE8-C36D971CF86C}" srcOrd="0" destOrd="0" parTransId="{99CA18D3-0923-4B6B-9DF3-AB53299B78A1}" sibTransId="{711F45B5-05D6-4F63-AABE-6FB89A06639E}"/>
    <dgm:cxn modelId="{F2C27AC1-0F46-4CA7-8CCF-05B2D1ED7778}" type="presOf" srcId="{0EEC40B6-4CFB-4D49-BFE8-C36D971CF86C}" destId="{DDE02F5F-3306-4BD9-807D-23B5CFA59073}" srcOrd="0" destOrd="0" presId="urn:microsoft.com/office/officeart/2008/layout/LinedList"/>
    <dgm:cxn modelId="{2FF010D5-A932-43B8-A144-749E34C6690D}" type="presOf" srcId="{B021212A-F327-4651-BCB9-25AE032141FD}" destId="{CA413211-7199-48F1-BE43-99B1FCC21246}" srcOrd="0" destOrd="0" presId="urn:microsoft.com/office/officeart/2008/layout/LinedList"/>
    <dgm:cxn modelId="{42B071E5-2200-4046-9A41-8AEAFF3B2EE0}" type="presOf" srcId="{F3A0269D-97D4-44FD-AF00-F2B1C6BB1551}" destId="{0EB4DC72-C5BC-4939-8A35-B1196EC0A7FD}" srcOrd="0" destOrd="0" presId="urn:microsoft.com/office/officeart/2008/layout/LinedList"/>
    <dgm:cxn modelId="{C80128AC-5B25-4D7F-BB2D-91E974CBDA76}" type="presParOf" srcId="{603F77CA-30AF-45C6-86C0-511E868385AA}" destId="{30B3B126-FA8E-4522-AC89-FE4FEEB23E38}" srcOrd="0" destOrd="0" presId="urn:microsoft.com/office/officeart/2008/layout/LinedList"/>
    <dgm:cxn modelId="{E501D5D1-2AB8-4461-8EA8-AB2664CDA642}" type="presParOf" srcId="{603F77CA-30AF-45C6-86C0-511E868385AA}" destId="{4448F469-E96C-4D99-99EE-78F7794784ED}" srcOrd="1" destOrd="0" presId="urn:microsoft.com/office/officeart/2008/layout/LinedList"/>
    <dgm:cxn modelId="{832F934B-5F57-45C2-A855-096BD5C658F7}" type="presParOf" srcId="{4448F469-E96C-4D99-99EE-78F7794784ED}" destId="{DDE02F5F-3306-4BD9-807D-23B5CFA59073}" srcOrd="0" destOrd="0" presId="urn:microsoft.com/office/officeart/2008/layout/LinedList"/>
    <dgm:cxn modelId="{1722362E-A69F-4270-B3C6-C3DC4EC0099D}" type="presParOf" srcId="{4448F469-E96C-4D99-99EE-78F7794784ED}" destId="{40BE2041-C3B2-4DFB-82D8-56594B5DADD4}" srcOrd="1" destOrd="0" presId="urn:microsoft.com/office/officeart/2008/layout/LinedList"/>
    <dgm:cxn modelId="{E73B5598-41A1-4CFD-9C9A-F9EA7A663B38}" type="presParOf" srcId="{603F77CA-30AF-45C6-86C0-511E868385AA}" destId="{1E4652D4-4424-4DCD-A167-250E8EE50FCC}" srcOrd="2" destOrd="0" presId="urn:microsoft.com/office/officeart/2008/layout/LinedList"/>
    <dgm:cxn modelId="{1C585663-9BFE-4EF1-AD74-811836F463C1}" type="presParOf" srcId="{603F77CA-30AF-45C6-86C0-511E868385AA}" destId="{2B2EC97F-9046-42C8-AA17-B2664DBA998B}" srcOrd="3" destOrd="0" presId="urn:microsoft.com/office/officeart/2008/layout/LinedList"/>
    <dgm:cxn modelId="{22072450-7282-4148-BD77-010807331050}" type="presParOf" srcId="{2B2EC97F-9046-42C8-AA17-B2664DBA998B}" destId="{AFB1F527-2633-44C8-806B-DB241996A233}" srcOrd="0" destOrd="0" presId="urn:microsoft.com/office/officeart/2008/layout/LinedList"/>
    <dgm:cxn modelId="{427433CB-BCA9-4A9D-BB59-A83F23FB6772}" type="presParOf" srcId="{2B2EC97F-9046-42C8-AA17-B2664DBA998B}" destId="{9A7E04AD-291E-4581-B66E-A7E6E8086ACA}" srcOrd="1" destOrd="0" presId="urn:microsoft.com/office/officeart/2008/layout/LinedList"/>
    <dgm:cxn modelId="{C113F424-4DEE-4FFB-9FAE-0D3A27DDE765}" type="presParOf" srcId="{603F77CA-30AF-45C6-86C0-511E868385AA}" destId="{CFBB91D5-337F-4F98-975A-8F84C62233B1}" srcOrd="4" destOrd="0" presId="urn:microsoft.com/office/officeart/2008/layout/LinedList"/>
    <dgm:cxn modelId="{26BBD1E4-0E14-4AA9-A2D3-97A06A5D4326}" type="presParOf" srcId="{603F77CA-30AF-45C6-86C0-511E868385AA}" destId="{47E3C24A-DD0E-4A9C-BFDE-7B85C8E916EC}" srcOrd="5" destOrd="0" presId="urn:microsoft.com/office/officeart/2008/layout/LinedList"/>
    <dgm:cxn modelId="{C42650B2-3845-4BC0-9791-3B9A080BFF0F}" type="presParOf" srcId="{47E3C24A-DD0E-4A9C-BFDE-7B85C8E916EC}" destId="{0EB4DC72-C5BC-4939-8A35-B1196EC0A7FD}" srcOrd="0" destOrd="0" presId="urn:microsoft.com/office/officeart/2008/layout/LinedList"/>
    <dgm:cxn modelId="{8A3FA416-E9C8-4515-9484-61F0DABDFDCC}" type="presParOf" srcId="{47E3C24A-DD0E-4A9C-BFDE-7B85C8E916EC}" destId="{8EA3896A-749C-43A9-BBEC-D37FEE39ABDE}" srcOrd="1" destOrd="0" presId="urn:microsoft.com/office/officeart/2008/layout/LinedList"/>
    <dgm:cxn modelId="{40B78EAD-4F9E-4D2E-90D8-AE8071670622}" type="presParOf" srcId="{603F77CA-30AF-45C6-86C0-511E868385AA}" destId="{48410112-ADDA-4E3B-B473-F36FA31081DD}" srcOrd="6" destOrd="0" presId="urn:microsoft.com/office/officeart/2008/layout/LinedList"/>
    <dgm:cxn modelId="{AB4CEAF5-B6AD-48F7-B38B-BD5DB7527A41}" type="presParOf" srcId="{603F77CA-30AF-45C6-86C0-511E868385AA}" destId="{AC35F333-C56E-40A2-A336-29CB75DB1189}" srcOrd="7" destOrd="0" presId="urn:microsoft.com/office/officeart/2008/layout/LinedList"/>
    <dgm:cxn modelId="{660D5EBB-1E02-486B-9E37-17116FCDC496}" type="presParOf" srcId="{AC35F333-C56E-40A2-A336-29CB75DB1189}" destId="{CA413211-7199-48F1-BE43-99B1FCC21246}" srcOrd="0" destOrd="0" presId="urn:microsoft.com/office/officeart/2008/layout/LinedList"/>
    <dgm:cxn modelId="{93512AA9-B17D-4832-94A0-4B3D869B35D0}" type="presParOf" srcId="{AC35F333-C56E-40A2-A336-29CB75DB1189}" destId="{E800C1EB-145D-4CC8-90B1-8E199DA7E5F2}" srcOrd="1" destOrd="0" presId="urn:microsoft.com/office/officeart/2008/layout/LinedList"/>
    <dgm:cxn modelId="{CB6A2B2A-E64E-4A70-843B-90539BF4C3FF}" type="presParOf" srcId="{603F77CA-30AF-45C6-86C0-511E868385AA}" destId="{B93DB560-0059-49A7-AACF-9C137626FCE9}" srcOrd="8" destOrd="0" presId="urn:microsoft.com/office/officeart/2008/layout/LinedList"/>
    <dgm:cxn modelId="{2F7AB3F5-249C-4082-81E7-1CC6ACE72614}" type="presParOf" srcId="{603F77CA-30AF-45C6-86C0-511E868385AA}" destId="{4B8E5534-B127-46A6-8A35-D349FDE801B2}" srcOrd="9" destOrd="0" presId="urn:microsoft.com/office/officeart/2008/layout/LinedList"/>
    <dgm:cxn modelId="{F0DECF90-39A0-41C1-9FFF-78E653C2478E}" type="presParOf" srcId="{4B8E5534-B127-46A6-8A35-D349FDE801B2}" destId="{F759DA5E-5C0C-4EB6-8069-89F1610B1F5A}" srcOrd="0" destOrd="0" presId="urn:microsoft.com/office/officeart/2008/layout/LinedList"/>
    <dgm:cxn modelId="{109DCD74-026D-4FD8-85ED-7D82BBB3DF75}" type="presParOf" srcId="{4B8E5534-B127-46A6-8A35-D349FDE801B2}" destId="{CC56AF99-DB1E-467B-89BB-98B109C8C024}" srcOrd="1" destOrd="0" presId="urn:microsoft.com/office/officeart/2008/layout/LinedList"/>
    <dgm:cxn modelId="{1DCAC8A2-0FA7-4702-B721-8BEAFBBEBDFF}" type="presParOf" srcId="{603F77CA-30AF-45C6-86C0-511E868385AA}" destId="{7BB985B6-53DE-4043-8B09-88D125C83A46}" srcOrd="10" destOrd="0" presId="urn:microsoft.com/office/officeart/2008/layout/LinedList"/>
    <dgm:cxn modelId="{99AB9ABB-E2E4-422C-B379-B8DB03B5317E}" type="presParOf" srcId="{603F77CA-30AF-45C6-86C0-511E868385AA}" destId="{E650146F-6FFC-404B-816F-D6EA6788D526}" srcOrd="11" destOrd="0" presId="urn:microsoft.com/office/officeart/2008/layout/LinedList"/>
    <dgm:cxn modelId="{877151EE-9CAE-4793-AD9C-F06BA1F2A248}" type="presParOf" srcId="{E650146F-6FFC-404B-816F-D6EA6788D526}" destId="{A7A8BA00-13D8-4D28-BA60-47964254F272}" srcOrd="0" destOrd="0" presId="urn:microsoft.com/office/officeart/2008/layout/LinedList"/>
    <dgm:cxn modelId="{57A1703E-8176-4CB3-8091-16DC5C2AC4E5}" type="presParOf" srcId="{E650146F-6FFC-404B-816F-D6EA6788D526}" destId="{E74D6FA8-76E3-483E-9B13-C353A8B691D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C3EAB6-C681-43DD-8EC5-2B41993A565A}">
      <dsp:nvSpPr>
        <dsp:cNvPr id="0" name=""/>
        <dsp:cNvSpPr/>
      </dsp:nvSpPr>
      <dsp:spPr>
        <a:xfrm>
          <a:off x="0" y="1808"/>
          <a:ext cx="4683949" cy="7704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F1EC65-B766-4090-A17D-F38B8F627D6C}">
      <dsp:nvSpPr>
        <dsp:cNvPr id="0" name=""/>
        <dsp:cNvSpPr/>
      </dsp:nvSpPr>
      <dsp:spPr>
        <a:xfrm>
          <a:off x="233059" y="175158"/>
          <a:ext cx="423745" cy="4237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07CBCB-B5E8-4CEB-8F62-B38C8ECAA482}">
      <dsp:nvSpPr>
        <dsp:cNvPr id="0" name=""/>
        <dsp:cNvSpPr/>
      </dsp:nvSpPr>
      <dsp:spPr>
        <a:xfrm>
          <a:off x="889864" y="1808"/>
          <a:ext cx="3794084" cy="770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39" tIns="81539" rIns="81539" bIns="815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unittest is Python’s built-in unit testing framework.</a:t>
          </a:r>
        </a:p>
      </dsp:txBody>
      <dsp:txXfrm>
        <a:off x="889864" y="1808"/>
        <a:ext cx="3794084" cy="770445"/>
      </dsp:txXfrm>
    </dsp:sp>
    <dsp:sp modelId="{E990972D-1AF2-4138-A9CB-AD51DFB9CC9C}">
      <dsp:nvSpPr>
        <dsp:cNvPr id="0" name=""/>
        <dsp:cNvSpPr/>
      </dsp:nvSpPr>
      <dsp:spPr>
        <a:xfrm>
          <a:off x="0" y="964865"/>
          <a:ext cx="4683949" cy="7704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44C296-B4F6-4464-B550-97BAD47C986F}">
      <dsp:nvSpPr>
        <dsp:cNvPr id="0" name=""/>
        <dsp:cNvSpPr/>
      </dsp:nvSpPr>
      <dsp:spPr>
        <a:xfrm>
          <a:off x="233059" y="1138215"/>
          <a:ext cx="423745" cy="4237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47850B-1A02-47D5-8514-BEF379B1625B}">
      <dsp:nvSpPr>
        <dsp:cNvPr id="0" name=""/>
        <dsp:cNvSpPr/>
      </dsp:nvSpPr>
      <dsp:spPr>
        <a:xfrm>
          <a:off x="889864" y="964865"/>
          <a:ext cx="3794084" cy="770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39" tIns="81539" rIns="81539" bIns="815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It allows you to:</a:t>
          </a:r>
        </a:p>
      </dsp:txBody>
      <dsp:txXfrm>
        <a:off x="889864" y="964865"/>
        <a:ext cx="3794084" cy="770445"/>
      </dsp:txXfrm>
    </dsp:sp>
    <dsp:sp modelId="{48A3B2E1-92B8-44F7-A7AB-39FC72DCEA9F}">
      <dsp:nvSpPr>
        <dsp:cNvPr id="0" name=""/>
        <dsp:cNvSpPr/>
      </dsp:nvSpPr>
      <dsp:spPr>
        <a:xfrm>
          <a:off x="0" y="1927922"/>
          <a:ext cx="4683949" cy="7704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2B2D66-EDF0-46BD-930F-B46595259A76}">
      <dsp:nvSpPr>
        <dsp:cNvPr id="0" name=""/>
        <dsp:cNvSpPr/>
      </dsp:nvSpPr>
      <dsp:spPr>
        <a:xfrm>
          <a:off x="233059" y="2101272"/>
          <a:ext cx="423745" cy="4237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D390EB-A059-4A69-8A24-4F483D325315}">
      <dsp:nvSpPr>
        <dsp:cNvPr id="0" name=""/>
        <dsp:cNvSpPr/>
      </dsp:nvSpPr>
      <dsp:spPr>
        <a:xfrm>
          <a:off x="889864" y="1927922"/>
          <a:ext cx="3794084" cy="770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39" tIns="81539" rIns="81539" bIns="815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• Automate testing</a:t>
          </a:r>
        </a:p>
      </dsp:txBody>
      <dsp:txXfrm>
        <a:off x="889864" y="1927922"/>
        <a:ext cx="3794084" cy="770445"/>
      </dsp:txXfrm>
    </dsp:sp>
    <dsp:sp modelId="{937CD4FD-9E09-4DBE-B43A-55B5DECDB275}">
      <dsp:nvSpPr>
        <dsp:cNvPr id="0" name=""/>
        <dsp:cNvSpPr/>
      </dsp:nvSpPr>
      <dsp:spPr>
        <a:xfrm>
          <a:off x="0" y="2890979"/>
          <a:ext cx="4683949" cy="7704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B3240C-31E9-4CFC-8BE2-0E4EC0B129DA}">
      <dsp:nvSpPr>
        <dsp:cNvPr id="0" name=""/>
        <dsp:cNvSpPr/>
      </dsp:nvSpPr>
      <dsp:spPr>
        <a:xfrm>
          <a:off x="233059" y="3064329"/>
          <a:ext cx="423745" cy="4237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415A9F-2BA5-49F0-B7D9-B2C2126B1832}">
      <dsp:nvSpPr>
        <dsp:cNvPr id="0" name=""/>
        <dsp:cNvSpPr/>
      </dsp:nvSpPr>
      <dsp:spPr>
        <a:xfrm>
          <a:off x="889864" y="2890979"/>
          <a:ext cx="3794084" cy="770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39" tIns="81539" rIns="81539" bIns="815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• Ensure code reliability</a:t>
          </a:r>
        </a:p>
      </dsp:txBody>
      <dsp:txXfrm>
        <a:off x="889864" y="2890979"/>
        <a:ext cx="3794084" cy="770445"/>
      </dsp:txXfrm>
    </dsp:sp>
    <dsp:sp modelId="{903FB06E-04DE-4F30-B44B-43AB8CFF63BA}">
      <dsp:nvSpPr>
        <dsp:cNvPr id="0" name=""/>
        <dsp:cNvSpPr/>
      </dsp:nvSpPr>
      <dsp:spPr>
        <a:xfrm>
          <a:off x="0" y="3854036"/>
          <a:ext cx="4683949" cy="7704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F10E41-70AF-41EC-B9F0-D825DD984C10}">
      <dsp:nvSpPr>
        <dsp:cNvPr id="0" name=""/>
        <dsp:cNvSpPr/>
      </dsp:nvSpPr>
      <dsp:spPr>
        <a:xfrm>
          <a:off x="233059" y="4027386"/>
          <a:ext cx="423745" cy="42374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D45B59-5727-4D99-828C-4F4908366AAC}">
      <dsp:nvSpPr>
        <dsp:cNvPr id="0" name=""/>
        <dsp:cNvSpPr/>
      </dsp:nvSpPr>
      <dsp:spPr>
        <a:xfrm>
          <a:off x="889864" y="3854036"/>
          <a:ext cx="3794084" cy="770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39" tIns="81539" rIns="81539" bIns="815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• Identify bugs early</a:t>
          </a:r>
        </a:p>
      </dsp:txBody>
      <dsp:txXfrm>
        <a:off x="889864" y="3854036"/>
        <a:ext cx="3794084" cy="770445"/>
      </dsp:txXfrm>
    </dsp:sp>
    <dsp:sp modelId="{0F41AA3E-A09E-4E67-B196-29426C01AEB4}">
      <dsp:nvSpPr>
        <dsp:cNvPr id="0" name=""/>
        <dsp:cNvSpPr/>
      </dsp:nvSpPr>
      <dsp:spPr>
        <a:xfrm>
          <a:off x="0" y="4817093"/>
          <a:ext cx="4683949" cy="7704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C0EC4D-AD42-42ED-9F52-51DC1990D4C1}">
      <dsp:nvSpPr>
        <dsp:cNvPr id="0" name=""/>
        <dsp:cNvSpPr/>
      </dsp:nvSpPr>
      <dsp:spPr>
        <a:xfrm>
          <a:off x="233059" y="4990443"/>
          <a:ext cx="423745" cy="42374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37216C-363F-4EF4-8049-F2215F9D817E}">
      <dsp:nvSpPr>
        <dsp:cNvPr id="0" name=""/>
        <dsp:cNvSpPr/>
      </dsp:nvSpPr>
      <dsp:spPr>
        <a:xfrm>
          <a:off x="889864" y="4817093"/>
          <a:ext cx="3794084" cy="7704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39" tIns="81539" rIns="81539" bIns="815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• Improve software quality</a:t>
          </a:r>
        </a:p>
      </dsp:txBody>
      <dsp:txXfrm>
        <a:off x="889864" y="4817093"/>
        <a:ext cx="3794084" cy="7704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661A8C-45C6-4CA6-9553-ED38BA7DF773}">
      <dsp:nvSpPr>
        <dsp:cNvPr id="0" name=""/>
        <dsp:cNvSpPr/>
      </dsp:nvSpPr>
      <dsp:spPr>
        <a:xfrm>
          <a:off x="571" y="564766"/>
          <a:ext cx="2229907" cy="133794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• Ensures code correctness</a:t>
          </a:r>
        </a:p>
      </dsp:txBody>
      <dsp:txXfrm>
        <a:off x="571" y="564766"/>
        <a:ext cx="2229907" cy="1337944"/>
      </dsp:txXfrm>
    </dsp:sp>
    <dsp:sp modelId="{B08434A4-D571-4C5F-9272-472793123956}">
      <dsp:nvSpPr>
        <dsp:cNvPr id="0" name=""/>
        <dsp:cNvSpPr/>
      </dsp:nvSpPr>
      <dsp:spPr>
        <a:xfrm>
          <a:off x="2453469" y="564766"/>
          <a:ext cx="2229907" cy="133794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• Automates testing process</a:t>
          </a:r>
        </a:p>
      </dsp:txBody>
      <dsp:txXfrm>
        <a:off x="2453469" y="564766"/>
        <a:ext cx="2229907" cy="1337944"/>
      </dsp:txXfrm>
    </dsp:sp>
    <dsp:sp modelId="{23D74950-73A1-448B-9AC0-86A36112D402}">
      <dsp:nvSpPr>
        <dsp:cNvPr id="0" name=""/>
        <dsp:cNvSpPr/>
      </dsp:nvSpPr>
      <dsp:spPr>
        <a:xfrm>
          <a:off x="571" y="2125701"/>
          <a:ext cx="2229907" cy="133794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• Prevents regression issues</a:t>
          </a:r>
        </a:p>
      </dsp:txBody>
      <dsp:txXfrm>
        <a:off x="571" y="2125701"/>
        <a:ext cx="2229907" cy="1337944"/>
      </dsp:txXfrm>
    </dsp:sp>
    <dsp:sp modelId="{8E6740D9-D4F8-4B9E-AACA-72ABA2797BAF}">
      <dsp:nvSpPr>
        <dsp:cNvPr id="0" name=""/>
        <dsp:cNvSpPr/>
      </dsp:nvSpPr>
      <dsp:spPr>
        <a:xfrm>
          <a:off x="2453469" y="2125701"/>
          <a:ext cx="2229907" cy="133794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• Provides a structured way to test Python code</a:t>
          </a:r>
        </a:p>
      </dsp:txBody>
      <dsp:txXfrm>
        <a:off x="2453469" y="2125701"/>
        <a:ext cx="2229907" cy="1337944"/>
      </dsp:txXfrm>
    </dsp:sp>
    <dsp:sp modelId="{DE205E5B-6205-442A-A9EC-C1108D0F78C8}">
      <dsp:nvSpPr>
        <dsp:cNvPr id="0" name=""/>
        <dsp:cNvSpPr/>
      </dsp:nvSpPr>
      <dsp:spPr>
        <a:xfrm>
          <a:off x="1227020" y="3686636"/>
          <a:ext cx="2229907" cy="133794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• Easily integrates with CI/CD pipelines</a:t>
          </a:r>
        </a:p>
      </dsp:txBody>
      <dsp:txXfrm>
        <a:off x="1227020" y="3686636"/>
        <a:ext cx="2229907" cy="13379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B3B126-FA8E-4522-AC89-FE4FEEB23E38}">
      <dsp:nvSpPr>
        <dsp:cNvPr id="0" name=""/>
        <dsp:cNvSpPr/>
      </dsp:nvSpPr>
      <dsp:spPr>
        <a:xfrm>
          <a:off x="0" y="2729"/>
          <a:ext cx="468394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02F5F-3306-4BD9-807D-23B5CFA59073}">
      <dsp:nvSpPr>
        <dsp:cNvPr id="0" name=""/>
        <dsp:cNvSpPr/>
      </dsp:nvSpPr>
      <dsp:spPr>
        <a:xfrm>
          <a:off x="0" y="2729"/>
          <a:ext cx="4683949" cy="930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 unit test in Python follows these steps:</a:t>
          </a:r>
        </a:p>
      </dsp:txBody>
      <dsp:txXfrm>
        <a:off x="0" y="2729"/>
        <a:ext cx="4683949" cy="930648"/>
      </dsp:txXfrm>
    </dsp:sp>
    <dsp:sp modelId="{1E4652D4-4424-4DCD-A167-250E8EE50FCC}">
      <dsp:nvSpPr>
        <dsp:cNvPr id="0" name=""/>
        <dsp:cNvSpPr/>
      </dsp:nvSpPr>
      <dsp:spPr>
        <a:xfrm>
          <a:off x="0" y="933377"/>
          <a:ext cx="468394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B1F527-2633-44C8-806B-DB241996A233}">
      <dsp:nvSpPr>
        <dsp:cNvPr id="0" name=""/>
        <dsp:cNvSpPr/>
      </dsp:nvSpPr>
      <dsp:spPr>
        <a:xfrm>
          <a:off x="0" y="933377"/>
          <a:ext cx="4683949" cy="930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1. Import </a:t>
          </a:r>
          <a:r>
            <a:rPr lang="en-US" sz="2600" kern="1200" dirty="0" err="1"/>
            <a:t>unittest</a:t>
          </a:r>
          <a:endParaRPr lang="en-US" sz="2600" kern="1200" dirty="0"/>
        </a:p>
      </dsp:txBody>
      <dsp:txXfrm>
        <a:off x="0" y="933377"/>
        <a:ext cx="4683949" cy="930648"/>
      </dsp:txXfrm>
    </dsp:sp>
    <dsp:sp modelId="{CFBB91D5-337F-4F98-975A-8F84C62233B1}">
      <dsp:nvSpPr>
        <dsp:cNvPr id="0" name=""/>
        <dsp:cNvSpPr/>
      </dsp:nvSpPr>
      <dsp:spPr>
        <a:xfrm>
          <a:off x="0" y="1864025"/>
          <a:ext cx="468394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B4DC72-C5BC-4939-8A35-B1196EC0A7FD}">
      <dsp:nvSpPr>
        <dsp:cNvPr id="0" name=""/>
        <dsp:cNvSpPr/>
      </dsp:nvSpPr>
      <dsp:spPr>
        <a:xfrm>
          <a:off x="0" y="1864025"/>
          <a:ext cx="4683949" cy="930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2. Create a test class (inherits from unittest.TestCase)</a:t>
          </a:r>
        </a:p>
      </dsp:txBody>
      <dsp:txXfrm>
        <a:off x="0" y="1864025"/>
        <a:ext cx="4683949" cy="930648"/>
      </dsp:txXfrm>
    </dsp:sp>
    <dsp:sp modelId="{48410112-ADDA-4E3B-B473-F36FA31081DD}">
      <dsp:nvSpPr>
        <dsp:cNvPr id="0" name=""/>
        <dsp:cNvSpPr/>
      </dsp:nvSpPr>
      <dsp:spPr>
        <a:xfrm>
          <a:off x="0" y="2794673"/>
          <a:ext cx="468394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413211-7199-48F1-BE43-99B1FCC21246}">
      <dsp:nvSpPr>
        <dsp:cNvPr id="0" name=""/>
        <dsp:cNvSpPr/>
      </dsp:nvSpPr>
      <dsp:spPr>
        <a:xfrm>
          <a:off x="0" y="2794673"/>
          <a:ext cx="4683949" cy="930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3. Define test methods (start with 'test_')</a:t>
          </a:r>
        </a:p>
      </dsp:txBody>
      <dsp:txXfrm>
        <a:off x="0" y="2794673"/>
        <a:ext cx="4683949" cy="930648"/>
      </dsp:txXfrm>
    </dsp:sp>
    <dsp:sp modelId="{B93DB560-0059-49A7-AACF-9C137626FCE9}">
      <dsp:nvSpPr>
        <dsp:cNvPr id="0" name=""/>
        <dsp:cNvSpPr/>
      </dsp:nvSpPr>
      <dsp:spPr>
        <a:xfrm>
          <a:off x="0" y="3725321"/>
          <a:ext cx="468394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59DA5E-5C0C-4EB6-8069-89F1610B1F5A}">
      <dsp:nvSpPr>
        <dsp:cNvPr id="0" name=""/>
        <dsp:cNvSpPr/>
      </dsp:nvSpPr>
      <dsp:spPr>
        <a:xfrm>
          <a:off x="0" y="3725321"/>
          <a:ext cx="4683949" cy="930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4. Use assertions to check expected vs actual output</a:t>
          </a:r>
        </a:p>
      </dsp:txBody>
      <dsp:txXfrm>
        <a:off x="0" y="3725321"/>
        <a:ext cx="4683949" cy="930648"/>
      </dsp:txXfrm>
    </dsp:sp>
    <dsp:sp modelId="{7BB985B6-53DE-4043-8B09-88D125C83A46}">
      <dsp:nvSpPr>
        <dsp:cNvPr id="0" name=""/>
        <dsp:cNvSpPr/>
      </dsp:nvSpPr>
      <dsp:spPr>
        <a:xfrm>
          <a:off x="0" y="4655969"/>
          <a:ext cx="468394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A8BA00-13D8-4D28-BA60-47964254F272}">
      <dsp:nvSpPr>
        <dsp:cNvPr id="0" name=""/>
        <dsp:cNvSpPr/>
      </dsp:nvSpPr>
      <dsp:spPr>
        <a:xfrm>
          <a:off x="0" y="4655969"/>
          <a:ext cx="4683949" cy="930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5. Run tests using unittest.main()</a:t>
          </a:r>
        </a:p>
      </dsp:txBody>
      <dsp:txXfrm>
        <a:off x="0" y="4655969"/>
        <a:ext cx="4683949" cy="9306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Green Snake">
            <a:extLst>
              <a:ext uri="{FF2B5EF4-FFF2-40B4-BE49-F238E27FC236}">
                <a16:creationId xmlns:a16="http://schemas.microsoft.com/office/drawing/2014/main" id="{509AD85C-B40E-D757-3066-E81E18E711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7929" r="6856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500" dirty="0">
                <a:solidFill>
                  <a:srgbClr val="FFFFFF"/>
                </a:solidFill>
              </a:rPr>
              <a:t>Introduction to </a:t>
            </a:r>
            <a:r>
              <a:rPr lang="en-US" sz="4500" b="1" dirty="0" err="1">
                <a:solidFill>
                  <a:srgbClr val="FFFFFF"/>
                </a:solidFill>
              </a:rPr>
              <a:t>unittest</a:t>
            </a:r>
            <a:r>
              <a:rPr lang="en-US" sz="4500" dirty="0">
                <a:solidFill>
                  <a:srgbClr val="FFFFFF"/>
                </a:solidFill>
              </a:rPr>
              <a:t> in Python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 guide to testing with the unittest package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545" y="1070800"/>
            <a:ext cx="2954766" cy="5583126"/>
          </a:xfrm>
        </p:spPr>
        <p:txBody>
          <a:bodyPr>
            <a:normAutofit/>
          </a:bodyPr>
          <a:lstStyle/>
          <a:p>
            <a:pPr algn="r"/>
            <a:r>
              <a:rPr lang="en-US" sz="6000"/>
              <a:t>What is unittest?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46039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45E177A-B466-CF64-AF90-A1B7925E1E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500380"/>
              </p:ext>
            </p:extLst>
          </p:nvPr>
        </p:nvGraphicFramePr>
        <p:xfrm>
          <a:off x="3831401" y="1070800"/>
          <a:ext cx="4683949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545" y="1070800"/>
            <a:ext cx="2954766" cy="5583126"/>
          </a:xfrm>
        </p:spPr>
        <p:txBody>
          <a:bodyPr>
            <a:normAutofit/>
          </a:bodyPr>
          <a:lstStyle/>
          <a:p>
            <a:pPr algn="r"/>
            <a:r>
              <a:rPr lang="en-US" sz="6000"/>
              <a:t>Why use unittest?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46039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20FA0FE-61E3-A521-1255-9AA3423B52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0068056"/>
              </p:ext>
            </p:extLst>
          </p:nvPr>
        </p:nvGraphicFramePr>
        <p:xfrm>
          <a:off x="3831401" y="1070800"/>
          <a:ext cx="4683949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545" y="1070800"/>
            <a:ext cx="2954766" cy="5583126"/>
          </a:xfrm>
        </p:spPr>
        <p:txBody>
          <a:bodyPr>
            <a:normAutofit/>
          </a:bodyPr>
          <a:lstStyle/>
          <a:p>
            <a:pPr algn="r"/>
            <a:r>
              <a:rPr lang="en-US" sz="5400"/>
              <a:t>Basic Structure of a unittest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46039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C415342-A354-4ECC-BA4F-FC480E2259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1658292"/>
              </p:ext>
            </p:extLst>
          </p:nvPr>
        </p:nvGraphicFramePr>
        <p:xfrm>
          <a:off x="3831401" y="1070800"/>
          <a:ext cx="4683949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 unittest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1800" dirty="0"/>
              <a:t>import </a:t>
            </a:r>
            <a:r>
              <a:rPr sz="1800" dirty="0" err="1"/>
              <a:t>unittest</a:t>
            </a:r>
            <a:endParaRPr sz="1800" dirty="0"/>
          </a:p>
          <a:p>
            <a:endParaRPr sz="1800" dirty="0"/>
          </a:p>
          <a:p>
            <a:r>
              <a:rPr sz="1800" dirty="0"/>
              <a:t>def add(x, y):</a:t>
            </a:r>
          </a:p>
          <a:p>
            <a:r>
              <a:rPr sz="1800" dirty="0"/>
              <a:t>    return x + y</a:t>
            </a:r>
          </a:p>
          <a:p>
            <a:endParaRPr sz="1800" dirty="0"/>
          </a:p>
          <a:p>
            <a:r>
              <a:rPr sz="1800" dirty="0"/>
              <a:t>class </a:t>
            </a:r>
            <a:r>
              <a:rPr sz="1800" dirty="0" err="1"/>
              <a:t>TestMathOperations</a:t>
            </a:r>
            <a:r>
              <a:rPr sz="1800" dirty="0"/>
              <a:t>(</a:t>
            </a:r>
            <a:r>
              <a:rPr sz="1800" dirty="0" err="1"/>
              <a:t>unittest.TestCase</a:t>
            </a:r>
            <a:r>
              <a:rPr sz="1800" dirty="0"/>
              <a:t>):</a:t>
            </a:r>
          </a:p>
          <a:p>
            <a:r>
              <a:rPr sz="1800" dirty="0"/>
              <a:t>    def </a:t>
            </a:r>
            <a:r>
              <a:rPr sz="1800" dirty="0" err="1"/>
              <a:t>test_add</a:t>
            </a:r>
            <a:r>
              <a:rPr sz="1800" dirty="0"/>
              <a:t>(self):</a:t>
            </a:r>
          </a:p>
          <a:p>
            <a:r>
              <a:rPr sz="1800" dirty="0"/>
              <a:t>        </a:t>
            </a:r>
            <a:r>
              <a:rPr sz="1800" dirty="0" err="1"/>
              <a:t>self.assertEqual</a:t>
            </a:r>
            <a:r>
              <a:rPr sz="1800" dirty="0"/>
              <a:t>(add(2, 3), 5)</a:t>
            </a:r>
          </a:p>
          <a:p>
            <a:r>
              <a:rPr sz="1800" dirty="0"/>
              <a:t>        </a:t>
            </a:r>
            <a:r>
              <a:rPr sz="1800" dirty="0" err="1"/>
              <a:t>self.assertEqual</a:t>
            </a:r>
            <a:r>
              <a:rPr sz="1800" dirty="0"/>
              <a:t>(add(-1, 1), 0)</a:t>
            </a:r>
          </a:p>
          <a:p>
            <a:endParaRPr sz="1800" dirty="0"/>
          </a:p>
          <a:p>
            <a:r>
              <a:rPr sz="1800" dirty="0"/>
              <a:t>if __name__ == '__main__':</a:t>
            </a:r>
          </a:p>
          <a:p>
            <a:r>
              <a:rPr sz="1800" dirty="0"/>
              <a:t>    </a:t>
            </a:r>
            <a:r>
              <a:rPr sz="1800" dirty="0" err="1"/>
              <a:t>unittest.main</a:t>
            </a:r>
            <a:r>
              <a:rPr sz="1800" dirty="0"/>
              <a:t>()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lor Cover">
            <a:extLst>
              <a:ext uri="{FF2B5EF4-FFF2-40B4-BE49-F238E27FC236}">
                <a16:creationId xmlns:a16="http://schemas.microsoft.com/office/drawing/2014/main" id="{63C1F321-BB96-4700-B3CE-1A6156067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FA1AD64-F15F-417D-956C-B2C211FC9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88" y="0"/>
            <a:ext cx="4548176" cy="6858000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5F3C79B0-E0DE-407E-B550-3FDEB67B0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A1A2DFA8-F321-4204-9B31-A3713BC652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D6DCB5-1AB2-F347-DD41-598E24ACE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281" y="841664"/>
            <a:ext cx="3655995" cy="5156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Discussion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A8A94-48BF-20C0-26D8-CF1CC965D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1015" y="841664"/>
            <a:ext cx="3650704" cy="5156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4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What is the pros and cons/  differences between </a:t>
            </a:r>
            <a:r>
              <a:rPr lang="en-US" sz="24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Unittest</a:t>
            </a:r>
            <a:r>
              <a:rPr lang="en-US" sz="24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24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Pytest</a:t>
            </a:r>
            <a:r>
              <a:rPr lang="en-US" sz="24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12050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500"/>
              <a:t>Activity: Write Your Own Test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r>
              <a:rPr lang="en-US" sz="1700" dirty="0"/>
              <a:t>Task:</a:t>
            </a:r>
          </a:p>
          <a:p>
            <a:r>
              <a:rPr lang="en-US" sz="1700" dirty="0"/>
              <a:t>Develop the project with three classes using inheritance feature , then </a:t>
            </a:r>
          </a:p>
          <a:p>
            <a:r>
              <a:rPr lang="en-US" sz="1700" dirty="0"/>
              <a:t>Write a function `multiply(x, y)` that multiplies two numbers.</a:t>
            </a:r>
          </a:p>
          <a:p>
            <a:r>
              <a:rPr lang="en-US" sz="1700" dirty="0"/>
              <a:t> Create a </a:t>
            </a:r>
            <a:r>
              <a:rPr lang="en-US" sz="1700" dirty="0" err="1"/>
              <a:t>unittest</a:t>
            </a:r>
            <a:r>
              <a:rPr lang="en-US" sz="1700" dirty="0"/>
              <a:t> class to test this function.</a:t>
            </a:r>
          </a:p>
          <a:p>
            <a:r>
              <a:rPr lang="en-US" sz="1700" dirty="0"/>
              <a:t>Write at least two test cases.</a:t>
            </a:r>
          </a:p>
          <a:p>
            <a:r>
              <a:rPr lang="en-US" sz="1700" dirty="0"/>
              <a:t>Run your test using `</a:t>
            </a:r>
            <a:r>
              <a:rPr lang="en-US" sz="1700" dirty="0" err="1"/>
              <a:t>unittest.main</a:t>
            </a:r>
            <a:r>
              <a:rPr lang="en-US" sz="1700" dirty="0"/>
              <a:t>()`.</a:t>
            </a:r>
          </a:p>
        </p:txBody>
      </p:sp>
      <p:pic>
        <p:nvPicPr>
          <p:cNvPr id="5" name="Picture 4" descr="Classroom sticker progress chart">
            <a:extLst>
              <a:ext uri="{FF2B5EF4-FFF2-40B4-BE49-F238E27FC236}">
                <a16:creationId xmlns:a16="http://schemas.microsoft.com/office/drawing/2014/main" id="{258E3CCC-127E-CB21-4E08-438EDBD790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292" r="5652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9144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8E6AAAE-09C2-5346-134C-C210AEA5B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120676"/>
            <a:ext cx="5266135" cy="23083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63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94B91-88ED-7EEB-FEF7-6BA16BAD3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268" y="3809999"/>
            <a:ext cx="5269314" cy="101277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Q/A?</a:t>
            </a:r>
          </a:p>
        </p:txBody>
      </p:sp>
    </p:spTree>
    <p:extLst>
      <p:ext uri="{BB962C8B-B14F-4D97-AF65-F5344CB8AC3E}">
        <p14:creationId xmlns:p14="http://schemas.microsoft.com/office/powerpoint/2010/main" val="1798400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289</Words>
  <Application>Microsoft Office PowerPoint</Application>
  <PresentationFormat>On-screen Show (4:3)</PresentationFormat>
  <Paragraphs>46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Introduction to unittest in Python</vt:lpstr>
      <vt:lpstr>What is unittest?</vt:lpstr>
      <vt:lpstr>Why use unittest?</vt:lpstr>
      <vt:lpstr>Basic Structure of a unittest</vt:lpstr>
      <vt:lpstr>Sample unittest Code</vt:lpstr>
      <vt:lpstr>Discussion </vt:lpstr>
      <vt:lpstr>Activity: Write Your Own Test Case</vt:lpstr>
      <vt:lpstr>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Mohammad Norouzifard</cp:lastModifiedBy>
  <cp:revision>8</cp:revision>
  <dcterms:created xsi:type="dcterms:W3CDTF">2013-01-27T09:14:16Z</dcterms:created>
  <dcterms:modified xsi:type="dcterms:W3CDTF">2025-02-18T00:31:26Z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96ed6d7-747c-41fd-b042-ff14484edc24_Enabled">
    <vt:lpwstr>true</vt:lpwstr>
  </property>
  <property fmtid="{D5CDD505-2E9C-101B-9397-08002B2CF9AE}" pid="3" name="MSIP_Label_c96ed6d7-747c-41fd-b042-ff14484edc24_SetDate">
    <vt:lpwstr>2025-02-17T22:55:31Z</vt:lpwstr>
  </property>
  <property fmtid="{D5CDD505-2E9C-101B-9397-08002B2CF9AE}" pid="4" name="MSIP_Label_c96ed6d7-747c-41fd-b042-ff14484edc24_Method">
    <vt:lpwstr>Standard</vt:lpwstr>
  </property>
  <property fmtid="{D5CDD505-2E9C-101B-9397-08002B2CF9AE}" pid="5" name="MSIP_Label_c96ed6d7-747c-41fd-b042-ff14484edc24_Name">
    <vt:lpwstr>defa4170-0d19-0005-0004-bc88714345d2</vt:lpwstr>
  </property>
  <property fmtid="{D5CDD505-2E9C-101B-9397-08002B2CF9AE}" pid="6" name="MSIP_Label_c96ed6d7-747c-41fd-b042-ff14484edc24_SiteId">
    <vt:lpwstr>6a425d0d-58f2-4e36-8689-10002b2ec567</vt:lpwstr>
  </property>
  <property fmtid="{D5CDD505-2E9C-101B-9397-08002B2CF9AE}" pid="7" name="MSIP_Label_c96ed6d7-747c-41fd-b042-ff14484edc24_ActionId">
    <vt:lpwstr>7b414c04-f98c-4baa-a414-23f4a05b5c66</vt:lpwstr>
  </property>
  <property fmtid="{D5CDD505-2E9C-101B-9397-08002B2CF9AE}" pid="8" name="MSIP_Label_c96ed6d7-747c-41fd-b042-ff14484edc24_ContentBits">
    <vt:lpwstr>0</vt:lpwstr>
  </property>
</Properties>
</file>